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71" r:id="rId7"/>
    <p:sldId id="272" r:id="rId8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8A599-B530-4486-A83B-51C3FE941022}" v="629" dt="2020-03-12T05:42:26.140"/>
    <p1510:client id="{A675B13C-01B4-436E-9AD0-4DD88267BD9D}" v="448" dt="2020-03-12T10:38:26.5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>
      <p:cViewPr varScale="1">
        <p:scale>
          <a:sx n="74" d="100"/>
          <a:sy n="74" d="100"/>
        </p:scale>
        <p:origin x="1086" y="54"/>
      </p:cViewPr>
      <p:guideLst>
        <p:guide orient="horz" pos="2880"/>
        <p:guide pos="216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Anusri @ Kolkata" userId="0a1c7ce2-7d8a-4594-8a25-f666dc0c3b4c" providerId="ADAL" clId="{F64B32C0-1E1B-4173-850E-C339ADF54B0B}"/>
  </pc:docChgLst>
  <pc:docChgLst>
    <pc:chgData name="Das, Anusri @ Kolkata" userId="0a1c7ce2-7d8a-4594-8a25-f666dc0c3b4c" providerId="ADAL" clId="{A675B13C-01B4-436E-9AD0-4DD88267BD9D}"/>
    <pc:docChg chg="undo custSel mod addSld delSld modSld">
      <pc:chgData name="Das, Anusri @ Kolkata" userId="0a1c7ce2-7d8a-4594-8a25-f666dc0c3b4c" providerId="ADAL" clId="{A675B13C-01B4-436E-9AD0-4DD88267BD9D}" dt="2020-03-12T10:38:26.543" v="439" actId="255"/>
      <pc:docMkLst>
        <pc:docMk/>
      </pc:docMkLst>
      <pc:sldChg chg="addSp modSp">
        <pc:chgData name="Das, Anusri @ Kolkata" userId="0a1c7ce2-7d8a-4594-8a25-f666dc0c3b4c" providerId="ADAL" clId="{A675B13C-01B4-436E-9AD0-4DD88267BD9D}" dt="2020-03-12T10:30:33.834" v="356" actId="14100"/>
        <pc:sldMkLst>
          <pc:docMk/>
          <pc:sldMk cId="0" sldId="256"/>
        </pc:sldMkLst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2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4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Das, Anusri @ Kolkata" userId="0a1c7ce2-7d8a-4594-8a25-f666dc0c3b4c" providerId="ADAL" clId="{A675B13C-01B4-436E-9AD0-4DD88267BD9D}" dt="2020-03-12T10:30:33.834" v="356" actId="14100"/>
          <ac:spMkLst>
            <pc:docMk/>
            <pc:sldMk cId="0" sldId="256"/>
            <ac:spMk id="6" creationId="{1074011C-FBB1-4150-9075-724BB4913C6A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10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11" creationId="{D3679675-1C74-467F-ADDF-FD28490EE7DE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12" creationId="{F1198F9C-BFBB-4566-9D37-05EB74AAFD28}"/>
          </ac:spMkLst>
        </pc:spChg>
        <pc:spChg chg="mod">
          <ac:chgData name="Das, Anusri @ Kolkata" userId="0a1c7ce2-7d8a-4594-8a25-f666dc0c3b4c" providerId="ADAL" clId="{A675B13C-01B4-436E-9AD0-4DD88267BD9D}" dt="2020-03-12T05:58:18.261" v="102" actId="2711"/>
          <ac:spMkLst>
            <pc:docMk/>
            <pc:sldMk cId="0" sldId="256"/>
            <ac:spMk id="13" creationId="{B70CA93C-FAC3-4A28-AEF5-A0EF99E86643}"/>
          </ac:spMkLst>
        </pc:spChg>
        <pc:picChg chg="mod">
          <ac:chgData name="Das, Anusri @ Kolkata" userId="0a1c7ce2-7d8a-4594-8a25-f666dc0c3b4c" providerId="ADAL" clId="{A675B13C-01B4-436E-9AD0-4DD88267BD9D}" dt="2020-03-12T05:46:27.274" v="25" actId="14100"/>
          <ac:picMkLst>
            <pc:docMk/>
            <pc:sldMk cId="0" sldId="256"/>
            <ac:picMk id="9" creationId="{36A1E151-71C4-42D4-B061-D9B79E739F5C}"/>
          </ac:picMkLst>
        </pc:picChg>
      </pc:sldChg>
      <pc:sldChg chg="modSp">
        <pc:chgData name="Das, Anusri @ Kolkata" userId="0a1c7ce2-7d8a-4594-8a25-f666dc0c3b4c" providerId="ADAL" clId="{A675B13C-01B4-436E-9AD0-4DD88267BD9D}" dt="2020-03-12T05:58:55.648" v="104" actId="255"/>
        <pc:sldMkLst>
          <pc:docMk/>
          <pc:sldMk cId="0" sldId="257"/>
        </pc:sldMkLst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3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4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6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7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8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9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11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12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8:55.648" v="104" actId="255"/>
          <ac:spMkLst>
            <pc:docMk/>
            <pc:sldMk cId="0" sldId="257"/>
            <ac:spMk id="15" creationId="{00000000-0000-0000-0000-000000000000}"/>
          </ac:spMkLst>
        </pc:spChg>
      </pc:sldChg>
      <pc:sldChg chg="modSp">
        <pc:chgData name="Das, Anusri @ Kolkata" userId="0a1c7ce2-7d8a-4594-8a25-f666dc0c3b4c" providerId="ADAL" clId="{A675B13C-01B4-436E-9AD0-4DD88267BD9D}" dt="2020-03-12T10:38:26.543" v="439" actId="255"/>
        <pc:sldMkLst>
          <pc:docMk/>
          <pc:sldMk cId="0" sldId="258"/>
        </pc:sldMkLst>
        <pc:spChg chg="mod">
          <ac:chgData name="Das, Anusri @ Kolkata" userId="0a1c7ce2-7d8a-4594-8a25-f666dc0c3b4c" providerId="ADAL" clId="{A675B13C-01B4-436E-9AD0-4DD88267BD9D}" dt="2020-03-12T10:38:26.543" v="439" actId="255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10:37:15.646" v="421" actId="5793"/>
          <ac:spMkLst>
            <pc:docMk/>
            <pc:sldMk cId="0" sldId="258"/>
            <ac:spMk id="5" creationId="{00000000-0000-0000-0000-000000000000}"/>
          </ac:spMkLst>
        </pc:spChg>
        <pc:picChg chg="mod">
          <ac:chgData name="Das, Anusri @ Kolkata" userId="0a1c7ce2-7d8a-4594-8a25-f666dc0c3b4c" providerId="ADAL" clId="{A675B13C-01B4-436E-9AD0-4DD88267BD9D}" dt="2020-03-12T05:59:03.732" v="105" actId="1076"/>
          <ac:picMkLst>
            <pc:docMk/>
            <pc:sldMk cId="0" sldId="258"/>
            <ac:picMk id="7" creationId="{84FB12F0-EEE4-4C32-8AFE-A16506EFBA09}"/>
          </ac:picMkLst>
        </pc:picChg>
        <pc:picChg chg="mod">
          <ac:chgData name="Das, Anusri @ Kolkata" userId="0a1c7ce2-7d8a-4594-8a25-f666dc0c3b4c" providerId="ADAL" clId="{A675B13C-01B4-436E-9AD0-4DD88267BD9D}" dt="2020-03-12T05:59:06.520" v="106" actId="1076"/>
          <ac:picMkLst>
            <pc:docMk/>
            <pc:sldMk cId="0" sldId="258"/>
            <ac:picMk id="11" creationId="{85FF8A59-DCA0-49B0-B348-EBE5E5C10A97}"/>
          </ac:picMkLst>
        </pc:picChg>
      </pc:sldChg>
      <pc:sldChg chg="modSp">
        <pc:chgData name="Das, Anusri @ Kolkata" userId="0a1c7ce2-7d8a-4594-8a25-f666dc0c3b4c" providerId="ADAL" clId="{A675B13C-01B4-436E-9AD0-4DD88267BD9D}" dt="2020-03-12T10:28:10.079" v="348" actId="14734"/>
        <pc:sldMkLst>
          <pc:docMk/>
          <pc:sldMk cId="0" sldId="260"/>
        </pc:sldMkLst>
        <pc:spChg chg="mod">
          <ac:chgData name="Das, Anusri @ Kolkata" userId="0a1c7ce2-7d8a-4594-8a25-f666dc0c3b4c" providerId="ADAL" clId="{A675B13C-01B4-436E-9AD0-4DD88267BD9D}" dt="2020-03-12T05:59:36.140" v="109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9:36.140" v="109" actId="2711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s, Anusri @ Kolkata" userId="0a1c7ce2-7d8a-4594-8a25-f666dc0c3b4c" providerId="ADAL" clId="{A675B13C-01B4-436E-9AD0-4DD88267BD9D}" dt="2020-03-12T05:59:36.140" v="109" actId="2711"/>
          <ac:spMkLst>
            <pc:docMk/>
            <pc:sldMk cId="0" sldId="260"/>
            <ac:spMk id="5" creationId="{00000000-0000-0000-0000-000000000000}"/>
          </ac:spMkLst>
        </pc:spChg>
        <pc:graphicFrameChg chg="mod modGraphic">
          <ac:chgData name="Das, Anusri @ Kolkata" userId="0a1c7ce2-7d8a-4594-8a25-f666dc0c3b4c" providerId="ADAL" clId="{A675B13C-01B4-436E-9AD0-4DD88267BD9D}" dt="2020-03-12T10:28:10.079" v="348" actId="14734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del">
        <pc:chgData name="Das, Anusri @ Kolkata" userId="0a1c7ce2-7d8a-4594-8a25-f666dc0c3b4c" providerId="ADAL" clId="{A675B13C-01B4-436E-9AD0-4DD88267BD9D}" dt="2020-03-12T10:28:48.700" v="350" actId="2696"/>
        <pc:sldMkLst>
          <pc:docMk/>
          <pc:sldMk cId="0" sldId="268"/>
        </pc:sldMkLst>
      </pc:sldChg>
      <pc:sldChg chg="modSp">
        <pc:chgData name="Das, Anusri @ Kolkata" userId="0a1c7ce2-7d8a-4594-8a25-f666dc0c3b4c" providerId="ADAL" clId="{A675B13C-01B4-436E-9AD0-4DD88267BD9D}" dt="2020-03-12T06:00:54.738" v="147" actId="20577"/>
        <pc:sldMkLst>
          <pc:docMk/>
          <pc:sldMk cId="1386159033" sldId="269"/>
        </pc:sldMkLst>
        <pc:spChg chg="mod">
          <ac:chgData name="Das, Anusri @ Kolkata" userId="0a1c7ce2-7d8a-4594-8a25-f666dc0c3b4c" providerId="ADAL" clId="{A675B13C-01B4-436E-9AD0-4DD88267BD9D}" dt="2020-03-12T06:00:54.738" v="147" actId="20577"/>
          <ac:spMkLst>
            <pc:docMk/>
            <pc:sldMk cId="1386159033" sldId="269"/>
            <ac:spMk id="15" creationId="{BDB56073-98DF-486F-8C8C-8D657798F311}"/>
          </ac:spMkLst>
        </pc:spChg>
        <pc:picChg chg="mod">
          <ac:chgData name="Das, Anusri @ Kolkata" userId="0a1c7ce2-7d8a-4594-8a25-f666dc0c3b4c" providerId="ADAL" clId="{A675B13C-01B4-436E-9AD0-4DD88267BD9D}" dt="2020-03-12T06:00:36.291" v="114" actId="1076"/>
          <ac:picMkLst>
            <pc:docMk/>
            <pc:sldMk cId="1386159033" sldId="269"/>
            <ac:picMk id="5" creationId="{292F5BFC-929F-4AD5-BA5A-4E7FBBFE8EFC}"/>
          </ac:picMkLst>
        </pc:picChg>
      </pc:sldChg>
      <pc:sldChg chg="modSp add">
        <pc:chgData name="Das, Anusri @ Kolkata" userId="0a1c7ce2-7d8a-4594-8a25-f666dc0c3b4c" providerId="ADAL" clId="{A675B13C-01B4-436E-9AD0-4DD88267BD9D}" dt="2020-03-12T10:29:08.031" v="351" actId="2711"/>
        <pc:sldMkLst>
          <pc:docMk/>
          <pc:sldMk cId="0" sldId="270"/>
        </pc:sldMkLst>
        <pc:spChg chg="mod">
          <ac:chgData name="Das, Anusri @ Kolkata" userId="0a1c7ce2-7d8a-4594-8a25-f666dc0c3b4c" providerId="ADAL" clId="{A675B13C-01B4-436E-9AD0-4DD88267BD9D}" dt="2020-03-12T10:29:08.031" v="351" actId="2711"/>
          <ac:spMkLst>
            <pc:docMk/>
            <pc:sldMk cId="0" sldId="270"/>
            <ac:spMk id="6" creationId="{00000000-0000-0000-0000-000000000000}"/>
          </ac:spMkLst>
        </pc:spChg>
      </pc:sldChg>
      <pc:sldChg chg="delSp modSp del">
        <pc:chgData name="Das, Anusri @ Kolkata" userId="0a1c7ce2-7d8a-4594-8a25-f666dc0c3b4c" providerId="ADAL" clId="{A675B13C-01B4-436E-9AD0-4DD88267BD9D}" dt="2020-03-12T06:02:52.951" v="202" actId="2696"/>
        <pc:sldMkLst>
          <pc:docMk/>
          <pc:sldMk cId="4213442171" sldId="270"/>
        </pc:sldMkLst>
        <pc:picChg chg="del mod">
          <ac:chgData name="Das, Anusri @ Kolkata" userId="0a1c7ce2-7d8a-4594-8a25-f666dc0c3b4c" providerId="ADAL" clId="{A675B13C-01B4-436E-9AD0-4DD88267BD9D}" dt="2020-03-12T06:01:24.085" v="151"/>
          <ac:picMkLst>
            <pc:docMk/>
            <pc:sldMk cId="4213442171" sldId="270"/>
            <ac:picMk id="3" creationId="{936CC1D9-2880-40ED-B812-0938AF009AC3}"/>
          </ac:picMkLst>
        </pc:picChg>
        <pc:picChg chg="del">
          <ac:chgData name="Das, Anusri @ Kolkata" userId="0a1c7ce2-7d8a-4594-8a25-f666dc0c3b4c" providerId="ADAL" clId="{A675B13C-01B4-436E-9AD0-4DD88267BD9D}" dt="2020-03-12T06:01:54.509" v="160"/>
          <ac:picMkLst>
            <pc:docMk/>
            <pc:sldMk cId="4213442171" sldId="270"/>
            <ac:picMk id="5" creationId="{0BF62A62-6A2A-4DBA-A7CD-2AA4FF2F682C}"/>
          </ac:picMkLst>
        </pc:picChg>
        <pc:picChg chg="del">
          <ac:chgData name="Das, Anusri @ Kolkata" userId="0a1c7ce2-7d8a-4594-8a25-f666dc0c3b4c" providerId="ADAL" clId="{A675B13C-01B4-436E-9AD0-4DD88267BD9D}" dt="2020-03-12T06:01:42.307" v="157"/>
          <ac:picMkLst>
            <pc:docMk/>
            <pc:sldMk cId="4213442171" sldId="270"/>
            <ac:picMk id="9" creationId="{EED2E380-DE25-4C96-9D01-60F0D61CF791}"/>
          </ac:picMkLst>
        </pc:picChg>
      </pc:sldChg>
      <pc:sldChg chg="addSp delSp modSp add mod setBg">
        <pc:chgData name="Das, Anusri @ Kolkata" userId="0a1c7ce2-7d8a-4594-8a25-f666dc0c3b4c" providerId="ADAL" clId="{A675B13C-01B4-436E-9AD0-4DD88267BD9D}" dt="2020-03-12T06:02:48.691" v="201" actId="20577"/>
        <pc:sldMkLst>
          <pc:docMk/>
          <pc:sldMk cId="1204018900" sldId="271"/>
        </pc:sldMkLst>
        <pc:spChg chg="ord">
          <ac:chgData name="Das, Anusri @ Kolkata" userId="0a1c7ce2-7d8a-4594-8a25-f666dc0c3b4c" providerId="ADAL" clId="{A675B13C-01B4-436E-9AD0-4DD88267BD9D}" dt="2020-03-12T06:02:14.163" v="163" actId="26606"/>
          <ac:spMkLst>
            <pc:docMk/>
            <pc:sldMk cId="1204018900" sldId="271"/>
            <ac:spMk id="2" creationId="{00000000-0000-0000-0000-000000000000}"/>
          </ac:spMkLst>
        </pc:spChg>
        <pc:spChg chg="mod ord">
          <ac:chgData name="Das, Anusri @ Kolkata" userId="0a1c7ce2-7d8a-4594-8a25-f666dc0c3b4c" providerId="ADAL" clId="{A675B13C-01B4-436E-9AD0-4DD88267BD9D}" dt="2020-03-12T06:02:22.576" v="165" actId="26606"/>
          <ac:spMkLst>
            <pc:docMk/>
            <pc:sldMk cId="1204018900" sldId="271"/>
            <ac:spMk id="4" creationId="{00000000-0000-0000-0000-000000000000}"/>
          </ac:spMkLst>
        </pc:spChg>
        <pc:spChg chg="mod ord">
          <ac:chgData name="Das, Anusri @ Kolkata" userId="0a1c7ce2-7d8a-4594-8a25-f666dc0c3b4c" providerId="ADAL" clId="{A675B13C-01B4-436E-9AD0-4DD88267BD9D}" dt="2020-03-12T06:02:22.576" v="165" actId="26606"/>
          <ac:spMkLst>
            <pc:docMk/>
            <pc:sldMk cId="1204018900" sldId="271"/>
            <ac:spMk id="6" creationId="{00000000-0000-0000-0000-000000000000}"/>
          </ac:spMkLst>
        </pc:spChg>
        <pc:spChg chg="mod ord">
          <ac:chgData name="Das, Anusri @ Kolkata" userId="0a1c7ce2-7d8a-4594-8a25-f666dc0c3b4c" providerId="ADAL" clId="{A675B13C-01B4-436E-9AD0-4DD88267BD9D}" dt="2020-03-12T06:02:48.691" v="201" actId="20577"/>
          <ac:spMkLst>
            <pc:docMk/>
            <pc:sldMk cId="1204018900" sldId="271"/>
            <ac:spMk id="15" creationId="{BDB56073-98DF-486F-8C8C-8D657798F311}"/>
          </ac:spMkLst>
        </pc:spChg>
        <pc:spChg chg="add del">
          <ac:chgData name="Das, Anusri @ Kolkata" userId="0a1c7ce2-7d8a-4594-8a25-f666dc0c3b4c" providerId="ADAL" clId="{A675B13C-01B4-436E-9AD0-4DD88267BD9D}" dt="2020-03-12T06:02:22.576" v="165" actId="26606"/>
          <ac:spMkLst>
            <pc:docMk/>
            <pc:sldMk cId="1204018900" sldId="271"/>
            <ac:spMk id="22" creationId="{9A0576B0-CD8C-4661-95C8-A9F2CE7CDDB0}"/>
          </ac:spMkLst>
        </pc:spChg>
        <pc:spChg chg="add del">
          <ac:chgData name="Das, Anusri @ Kolkata" userId="0a1c7ce2-7d8a-4594-8a25-f666dc0c3b4c" providerId="ADAL" clId="{A675B13C-01B4-436E-9AD0-4DD88267BD9D}" dt="2020-03-12T06:02:22.576" v="165" actId="26606"/>
          <ac:spMkLst>
            <pc:docMk/>
            <pc:sldMk cId="1204018900" sldId="271"/>
            <ac:spMk id="23" creationId="{605494DE-B078-4D87-BB01-C84320618DAD}"/>
          </ac:spMkLst>
        </pc:spChg>
        <pc:spChg chg="add del">
          <ac:chgData name="Das, Anusri @ Kolkata" userId="0a1c7ce2-7d8a-4594-8a25-f666dc0c3b4c" providerId="ADAL" clId="{A675B13C-01B4-436E-9AD0-4DD88267BD9D}" dt="2020-03-12T06:02:22.576" v="165" actId="26606"/>
          <ac:spMkLst>
            <pc:docMk/>
            <pc:sldMk cId="1204018900" sldId="271"/>
            <ac:spMk id="24" creationId="{3FF60E2B-3919-423C-B1FF-56CDE6681165}"/>
          </ac:spMkLst>
        </pc:spChg>
        <pc:picChg chg="del">
          <ac:chgData name="Das, Anusri @ Kolkata" userId="0a1c7ce2-7d8a-4594-8a25-f666dc0c3b4c" providerId="ADAL" clId="{A675B13C-01B4-436E-9AD0-4DD88267BD9D}" dt="2020-03-12T06:01:19.716" v="149" actId="478"/>
          <ac:picMkLst>
            <pc:docMk/>
            <pc:sldMk cId="1204018900" sldId="271"/>
            <ac:picMk id="5" creationId="{292F5BFC-929F-4AD5-BA5A-4E7FBBFE8EFC}"/>
          </ac:picMkLst>
        </pc:picChg>
        <pc:picChg chg="add mod ord">
          <ac:chgData name="Das, Anusri @ Kolkata" userId="0a1c7ce2-7d8a-4594-8a25-f666dc0c3b4c" providerId="ADAL" clId="{A675B13C-01B4-436E-9AD0-4DD88267BD9D}" dt="2020-03-12T06:02:26.662" v="166" actId="1076"/>
          <ac:picMkLst>
            <pc:docMk/>
            <pc:sldMk cId="1204018900" sldId="271"/>
            <ac:picMk id="7" creationId="{51BF7882-14CE-4D3D-8D2F-F0523592D310}"/>
          </ac:picMkLst>
        </pc:picChg>
        <pc:picChg chg="add mod ord">
          <ac:chgData name="Das, Anusri @ Kolkata" userId="0a1c7ce2-7d8a-4594-8a25-f666dc0c3b4c" providerId="ADAL" clId="{A675B13C-01B4-436E-9AD0-4DD88267BD9D}" dt="2020-03-12T06:02:29.756" v="167" actId="1076"/>
          <ac:picMkLst>
            <pc:docMk/>
            <pc:sldMk cId="1204018900" sldId="271"/>
            <ac:picMk id="8" creationId="{FE0469E1-D720-49A2-A285-58A3366C6E30}"/>
          </ac:picMkLst>
        </pc:picChg>
        <pc:picChg chg="add mod ord">
          <ac:chgData name="Das, Anusri @ Kolkata" userId="0a1c7ce2-7d8a-4594-8a25-f666dc0c3b4c" providerId="ADAL" clId="{A675B13C-01B4-436E-9AD0-4DD88267BD9D}" dt="2020-03-12T06:02:35.009" v="169" actId="14100"/>
          <ac:picMkLst>
            <pc:docMk/>
            <pc:sldMk cId="1204018900" sldId="271"/>
            <ac:picMk id="9" creationId="{9976B804-898F-47A0-AC2D-9D79B1CD1A20}"/>
          </ac:picMkLst>
        </pc:picChg>
        <pc:cxnChg chg="add del">
          <ac:chgData name="Das, Anusri @ Kolkata" userId="0a1c7ce2-7d8a-4594-8a25-f666dc0c3b4c" providerId="ADAL" clId="{A675B13C-01B4-436E-9AD0-4DD88267BD9D}" dt="2020-03-12T06:02:14.163" v="163" actId="26606"/>
          <ac:cxnSpMkLst>
            <pc:docMk/>
            <pc:sldMk cId="1204018900" sldId="271"/>
            <ac:cxnSpMk id="20" creationId="{60188E89-AF78-40F6-B787-E9BD9C625686}"/>
          </ac:cxnSpMkLst>
        </pc:cxnChg>
      </pc:sldChg>
      <pc:sldChg chg="add del">
        <pc:chgData name="Das, Anusri @ Kolkata" userId="0a1c7ce2-7d8a-4594-8a25-f666dc0c3b4c" providerId="ADAL" clId="{A675B13C-01B4-436E-9AD0-4DD88267BD9D}" dt="2020-03-12T05:45:44.877" v="2" actId="2696"/>
        <pc:sldMkLst>
          <pc:docMk/>
          <pc:sldMk cId="2072027118" sldId="271"/>
        </pc:sldMkLst>
      </pc:sldChg>
      <pc:sldChg chg="add del">
        <pc:chgData name="Das, Anusri @ Kolkata" userId="0a1c7ce2-7d8a-4594-8a25-f666dc0c3b4c" providerId="ADAL" clId="{A675B13C-01B4-436E-9AD0-4DD88267BD9D}" dt="2020-03-12T05:45:47.210" v="3" actId="2696"/>
        <pc:sldMkLst>
          <pc:docMk/>
          <pc:sldMk cId="1835151559" sldId="272"/>
        </pc:sldMkLst>
      </pc:sldChg>
    </pc:docChg>
  </pc:docChgLst>
  <pc:docChgLst>
    <pc:chgData name="Das, Anusri @ Kolkata" userId="0a1c7ce2-7d8a-4594-8a25-f666dc0c3b4c" providerId="ADAL" clId="{1738A599-B530-4486-A83B-51C3FE941022}"/>
    <pc:docChg chg="undo redo custSel mod addSld delSld modSld">
      <pc:chgData name="Das, Anusri @ Kolkata" userId="0a1c7ce2-7d8a-4594-8a25-f666dc0c3b4c" providerId="ADAL" clId="{1738A599-B530-4486-A83B-51C3FE941022}" dt="2020-03-12T05:42:26.140" v="628" actId="1076"/>
      <pc:docMkLst>
        <pc:docMk/>
      </pc:docMkLst>
      <pc:sldChg chg="addSp delSp modSp">
        <pc:chgData name="Das, Anusri @ Kolkata" userId="0a1c7ce2-7d8a-4594-8a25-f666dc0c3b4c" providerId="ADAL" clId="{1738A599-B530-4486-A83B-51C3FE941022}" dt="2020-03-03T12:07:09.169" v="46" actId="1076"/>
        <pc:sldMkLst>
          <pc:docMk/>
          <pc:sldMk cId="0" sldId="256"/>
        </pc:sldMkLst>
        <pc:spChg chg="del mod">
          <ac:chgData name="Das, Anusri @ Kolkata" userId="0a1c7ce2-7d8a-4594-8a25-f666dc0c3b4c" providerId="ADAL" clId="{1738A599-B530-4486-A83B-51C3FE941022}" dt="2020-03-03T12:01:48.562" v="3" actId="478"/>
          <ac:spMkLst>
            <pc:docMk/>
            <pc:sldMk cId="0" sldId="256"/>
            <ac:spMk id="8" creationId="{EB335998-5626-4DDF-A31E-B1D3C077E5D0}"/>
          </ac:spMkLst>
        </pc:spChg>
        <pc:spChg chg="add mod">
          <ac:chgData name="Das, Anusri @ Kolkata" userId="0a1c7ce2-7d8a-4594-8a25-f666dc0c3b4c" providerId="ADAL" clId="{1738A599-B530-4486-A83B-51C3FE941022}" dt="2020-03-03T12:07:09.169" v="46" actId="1076"/>
          <ac:spMkLst>
            <pc:docMk/>
            <pc:sldMk cId="0" sldId="256"/>
            <ac:spMk id="12" creationId="{F1198F9C-BFBB-4566-9D37-05EB74AAFD28}"/>
          </ac:spMkLst>
        </pc:spChg>
        <pc:picChg chg="del mod">
          <ac:chgData name="Das, Anusri @ Kolkata" userId="0a1c7ce2-7d8a-4594-8a25-f666dc0c3b4c" providerId="ADAL" clId="{1738A599-B530-4486-A83B-51C3FE941022}" dt="2020-03-03T12:01:42.753" v="1" actId="478"/>
          <ac:picMkLst>
            <pc:docMk/>
            <pc:sldMk cId="0" sldId="256"/>
            <ac:picMk id="7" creationId="{497226C5-F1B7-486C-8DCE-2E5716501AC7}"/>
          </ac:picMkLst>
        </pc:picChg>
        <pc:picChg chg="add mod">
          <ac:chgData name="Das, Anusri @ Kolkata" userId="0a1c7ce2-7d8a-4594-8a25-f666dc0c3b4c" providerId="ADAL" clId="{1738A599-B530-4486-A83B-51C3FE941022}" dt="2020-03-03T12:06:52.096" v="42" actId="14100"/>
          <ac:picMkLst>
            <pc:docMk/>
            <pc:sldMk cId="0" sldId="256"/>
            <ac:picMk id="9" creationId="{36A1E151-71C4-42D4-B061-D9B79E739F5C}"/>
          </ac:picMkLst>
        </pc:picChg>
      </pc:sldChg>
      <pc:sldChg chg="addSp delSp modSp mod setBg">
        <pc:chgData name="Das, Anusri @ Kolkata" userId="0a1c7ce2-7d8a-4594-8a25-f666dc0c3b4c" providerId="ADAL" clId="{1738A599-B530-4486-A83B-51C3FE941022}" dt="2020-03-03T12:41:20.570" v="547" actId="2711"/>
        <pc:sldMkLst>
          <pc:docMk/>
          <pc:sldMk cId="0" sldId="258"/>
        </pc:sldMkLst>
        <pc:spChg chg="ord">
          <ac:chgData name="Das, Anusri @ Kolkata" userId="0a1c7ce2-7d8a-4594-8a25-f666dc0c3b4c" providerId="ADAL" clId="{1738A599-B530-4486-A83B-51C3FE941022}" dt="2020-03-03T12:08:09.882" v="56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s, Anusri @ Kolkata" userId="0a1c7ce2-7d8a-4594-8a25-f666dc0c3b4c" providerId="ADAL" clId="{1738A599-B530-4486-A83B-51C3FE941022}" dt="2020-03-03T12:08:09.882" v="56" actId="2660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s, Anusri @ Kolkata" userId="0a1c7ce2-7d8a-4594-8a25-f666dc0c3b4c" providerId="ADAL" clId="{1738A599-B530-4486-A83B-51C3FE941022}" dt="2020-03-03T12:41:20.570" v="547" actId="2711"/>
          <ac:spMkLst>
            <pc:docMk/>
            <pc:sldMk cId="0" sldId="258"/>
            <ac:spMk id="5" creationId="{00000000-0000-0000-0000-000000000000}"/>
          </ac:spMkLst>
        </pc:spChg>
        <pc:spChg chg="mod ord">
          <ac:chgData name="Das, Anusri @ Kolkata" userId="0a1c7ce2-7d8a-4594-8a25-f666dc0c3b4c" providerId="ADAL" clId="{1738A599-B530-4486-A83B-51C3FE941022}" dt="2020-03-03T12:08:09.882" v="56" actId="26606"/>
          <ac:spMkLst>
            <pc:docMk/>
            <pc:sldMk cId="0" sldId="258"/>
            <ac:spMk id="8" creationId="{00000000-0000-0000-0000-000000000000}"/>
          </ac:spMkLst>
        </pc:spChg>
        <pc:spChg chg="add del">
          <ac:chgData name="Das, Anusri @ Kolkata" userId="0a1c7ce2-7d8a-4594-8a25-f666dc0c3b4c" providerId="ADAL" clId="{1738A599-B530-4486-A83B-51C3FE941022}" dt="2020-03-03T12:08:03.076" v="53" actId="26606"/>
          <ac:spMkLst>
            <pc:docMk/>
            <pc:sldMk cId="0" sldId="258"/>
            <ac:spMk id="16" creationId="{3A93628A-4A26-42A6-859F-D1C95150AD7C}"/>
          </ac:spMkLst>
        </pc:spChg>
        <pc:spChg chg="add del">
          <ac:chgData name="Das, Anusri @ Kolkata" userId="0a1c7ce2-7d8a-4594-8a25-f666dc0c3b4c" providerId="ADAL" clId="{1738A599-B530-4486-A83B-51C3FE941022}" dt="2020-03-03T12:08:03.076" v="53" actId="26606"/>
          <ac:spMkLst>
            <pc:docMk/>
            <pc:sldMk cId="0" sldId="258"/>
            <ac:spMk id="18" creationId="{9D1E181F-DCF6-4D62-86AF-799CDE52FA58}"/>
          </ac:spMkLst>
        </pc:spChg>
        <pc:spChg chg="add del">
          <ac:chgData name="Das, Anusri @ Kolkata" userId="0a1c7ce2-7d8a-4594-8a25-f666dc0c3b4c" providerId="ADAL" clId="{1738A599-B530-4486-A83B-51C3FE941022}" dt="2020-03-03T12:08:09.872" v="55" actId="26606"/>
          <ac:spMkLst>
            <pc:docMk/>
            <pc:sldMk cId="0" sldId="258"/>
            <ac:spMk id="22" creationId="{75C56826-D4E5-42ED-8529-079651CB3005}"/>
          </ac:spMkLst>
        </pc:spChg>
        <pc:spChg chg="add del">
          <ac:chgData name="Das, Anusri @ Kolkata" userId="0a1c7ce2-7d8a-4594-8a25-f666dc0c3b4c" providerId="ADAL" clId="{1738A599-B530-4486-A83B-51C3FE941022}" dt="2020-03-03T12:08:09.872" v="55" actId="26606"/>
          <ac:spMkLst>
            <pc:docMk/>
            <pc:sldMk cId="0" sldId="258"/>
            <ac:spMk id="23" creationId="{231BF440-39FA-4087-84CC-2EEC0BBDAF29}"/>
          </ac:spMkLst>
        </pc:spChg>
        <pc:spChg chg="add del">
          <ac:chgData name="Das, Anusri @ Kolkata" userId="0a1c7ce2-7d8a-4594-8a25-f666dc0c3b4c" providerId="ADAL" clId="{1738A599-B530-4486-A83B-51C3FE941022}" dt="2020-03-03T12:08:09.872" v="55" actId="26606"/>
          <ac:spMkLst>
            <pc:docMk/>
            <pc:sldMk cId="0" sldId="258"/>
            <ac:spMk id="24" creationId="{82095FCE-EF05-4443-B97A-85DEE3A5CA17}"/>
          </ac:spMkLst>
        </pc:spChg>
        <pc:spChg chg="add del">
          <ac:chgData name="Das, Anusri @ Kolkata" userId="0a1c7ce2-7d8a-4594-8a25-f666dc0c3b4c" providerId="ADAL" clId="{1738A599-B530-4486-A83B-51C3FE941022}" dt="2020-03-03T12:08:09.872" v="55" actId="26606"/>
          <ac:spMkLst>
            <pc:docMk/>
            <pc:sldMk cId="0" sldId="258"/>
            <ac:spMk id="25" creationId="{F04E4CBA-303B-48BD-8451-C2701CB0EEBF}"/>
          </ac:spMkLst>
        </pc:spChg>
        <pc:spChg chg="add del">
          <ac:chgData name="Das, Anusri @ Kolkata" userId="0a1c7ce2-7d8a-4594-8a25-f666dc0c3b4c" providerId="ADAL" clId="{1738A599-B530-4486-A83B-51C3FE941022}" dt="2020-03-03T12:08:09.872" v="55" actId="26606"/>
          <ac:spMkLst>
            <pc:docMk/>
            <pc:sldMk cId="0" sldId="258"/>
            <ac:spMk id="26" creationId="{CA00AE6B-AA30-4CF8-BA6F-339B780AD76C}"/>
          </ac:spMkLst>
        </pc:spChg>
        <pc:spChg chg="add del">
          <ac:chgData name="Das, Anusri @ Kolkata" userId="0a1c7ce2-7d8a-4594-8a25-f666dc0c3b4c" providerId="ADAL" clId="{1738A599-B530-4486-A83B-51C3FE941022}" dt="2020-03-03T12:08:09.872" v="55" actId="26606"/>
          <ac:spMkLst>
            <pc:docMk/>
            <pc:sldMk cId="0" sldId="258"/>
            <ac:spMk id="27" creationId="{F6CA58B3-AFCC-4A40-9882-50D5080879B0}"/>
          </ac:spMkLst>
        </pc:spChg>
        <pc:picChg chg="del">
          <ac:chgData name="Das, Anusri @ Kolkata" userId="0a1c7ce2-7d8a-4594-8a25-f666dc0c3b4c" providerId="ADAL" clId="{1738A599-B530-4486-A83B-51C3FE941022}" dt="2020-03-03T12:01:54.106" v="4" actId="478"/>
          <ac:picMkLst>
            <pc:docMk/>
            <pc:sldMk cId="0" sldId="258"/>
            <ac:picMk id="6" creationId="{2D5491B5-A6AB-44DA-ACD9-2ECD45D38ED2}"/>
          </ac:picMkLst>
        </pc:picChg>
        <pc:picChg chg="add mod ord">
          <ac:chgData name="Das, Anusri @ Kolkata" userId="0a1c7ce2-7d8a-4594-8a25-f666dc0c3b4c" providerId="ADAL" clId="{1738A599-B530-4486-A83B-51C3FE941022}" dt="2020-03-03T12:08:41.506" v="64" actId="1076"/>
          <ac:picMkLst>
            <pc:docMk/>
            <pc:sldMk cId="0" sldId="258"/>
            <ac:picMk id="7" creationId="{84FB12F0-EEE4-4C32-8AFE-A16506EFBA09}"/>
          </ac:picMkLst>
        </pc:picChg>
        <pc:picChg chg="del">
          <ac:chgData name="Das, Anusri @ Kolkata" userId="0a1c7ce2-7d8a-4594-8a25-f666dc0c3b4c" providerId="ADAL" clId="{1738A599-B530-4486-A83B-51C3FE941022}" dt="2020-03-03T12:01:55.782" v="5" actId="478"/>
          <ac:picMkLst>
            <pc:docMk/>
            <pc:sldMk cId="0" sldId="258"/>
            <ac:picMk id="10" creationId="{D04830AB-13E2-4F44-9A4B-7B38EB049811}"/>
          </ac:picMkLst>
        </pc:picChg>
        <pc:picChg chg="add mod ord">
          <ac:chgData name="Das, Anusri @ Kolkata" userId="0a1c7ce2-7d8a-4594-8a25-f666dc0c3b4c" providerId="ADAL" clId="{1738A599-B530-4486-A83B-51C3FE941022}" dt="2020-03-03T12:08:09.882" v="56" actId="26606"/>
          <ac:picMkLst>
            <pc:docMk/>
            <pc:sldMk cId="0" sldId="258"/>
            <ac:picMk id="11" creationId="{85FF8A59-DCA0-49B0-B348-EBE5E5C10A97}"/>
          </ac:picMkLst>
        </pc:picChg>
        <pc:cxnChg chg="add del">
          <ac:chgData name="Das, Anusri @ Kolkata" userId="0a1c7ce2-7d8a-4594-8a25-f666dc0c3b4c" providerId="ADAL" clId="{1738A599-B530-4486-A83B-51C3FE941022}" dt="2020-03-03T12:08:03.076" v="53" actId="26606"/>
          <ac:cxnSpMkLst>
            <pc:docMk/>
            <pc:sldMk cId="0" sldId="258"/>
            <ac:cxnSpMk id="20" creationId="{7A5FDA87-C737-406E-9876-2EF48219DD37}"/>
          </ac:cxnSpMkLst>
        </pc:cxnChg>
      </pc:sldChg>
      <pc:sldChg chg="modSp">
        <pc:chgData name="Das, Anusri @ Kolkata" userId="0a1c7ce2-7d8a-4594-8a25-f666dc0c3b4c" providerId="ADAL" clId="{1738A599-B530-4486-A83B-51C3FE941022}" dt="2020-03-12T05:38:01.431" v="601" actId="20577"/>
        <pc:sldMkLst>
          <pc:docMk/>
          <pc:sldMk cId="0" sldId="260"/>
        </pc:sldMkLst>
        <pc:graphicFrameChg chg="mod modGraphic">
          <ac:chgData name="Das, Anusri @ Kolkata" userId="0a1c7ce2-7d8a-4594-8a25-f666dc0c3b4c" providerId="ADAL" clId="{1738A599-B530-4486-A83B-51C3FE941022}" dt="2020-03-12T05:38:01.431" v="601" actId="20577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addSp delSp modSp">
        <pc:chgData name="Das, Anusri @ Kolkata" userId="0a1c7ce2-7d8a-4594-8a25-f666dc0c3b4c" providerId="ADAL" clId="{1738A599-B530-4486-A83B-51C3FE941022}" dt="2020-03-12T05:37:32.670" v="596" actId="14100"/>
        <pc:sldMkLst>
          <pc:docMk/>
          <pc:sldMk cId="1386159033" sldId="269"/>
        </pc:sldMkLst>
        <pc:picChg chg="add del mod modCrop">
          <ac:chgData name="Das, Anusri @ Kolkata" userId="0a1c7ce2-7d8a-4594-8a25-f666dc0c3b4c" providerId="ADAL" clId="{1738A599-B530-4486-A83B-51C3FE941022}" dt="2020-03-12T05:36:31.622" v="586" actId="478"/>
          <ac:picMkLst>
            <pc:docMk/>
            <pc:sldMk cId="1386159033" sldId="269"/>
            <ac:picMk id="3" creationId="{2B4D920B-9BA2-4BBC-8353-4858EDC27759}"/>
          </ac:picMkLst>
        </pc:picChg>
        <pc:picChg chg="add mod modCrop">
          <ac:chgData name="Das, Anusri @ Kolkata" userId="0a1c7ce2-7d8a-4594-8a25-f666dc0c3b4c" providerId="ADAL" clId="{1738A599-B530-4486-A83B-51C3FE941022}" dt="2020-03-12T05:37:32.670" v="596" actId="14100"/>
          <ac:picMkLst>
            <pc:docMk/>
            <pc:sldMk cId="1386159033" sldId="269"/>
            <ac:picMk id="5" creationId="{292F5BFC-929F-4AD5-BA5A-4E7FBBFE8EFC}"/>
          </ac:picMkLst>
        </pc:picChg>
        <pc:picChg chg="del">
          <ac:chgData name="Das, Anusri @ Kolkata" userId="0a1c7ce2-7d8a-4594-8a25-f666dc0c3b4c" providerId="ADAL" clId="{1738A599-B530-4486-A83B-51C3FE941022}" dt="2020-03-03T12:02:05.470" v="7" actId="478"/>
          <ac:picMkLst>
            <pc:docMk/>
            <pc:sldMk cId="1386159033" sldId="269"/>
            <ac:picMk id="7" creationId="{8A71186F-CC06-4E7B-935C-A703F1143C26}"/>
          </ac:picMkLst>
        </pc:picChg>
        <pc:picChg chg="del">
          <ac:chgData name="Das, Anusri @ Kolkata" userId="0a1c7ce2-7d8a-4594-8a25-f666dc0c3b4c" providerId="ADAL" clId="{1738A599-B530-4486-A83B-51C3FE941022}" dt="2020-03-03T12:02:06.966" v="8" actId="478"/>
          <ac:picMkLst>
            <pc:docMk/>
            <pc:sldMk cId="1386159033" sldId="269"/>
            <ac:picMk id="10" creationId="{FC5C6F62-CC1C-4993-9E73-7151C1DEACCF}"/>
          </ac:picMkLst>
        </pc:picChg>
        <pc:picChg chg="del">
          <ac:chgData name="Das, Anusri @ Kolkata" userId="0a1c7ce2-7d8a-4594-8a25-f666dc0c3b4c" providerId="ADAL" clId="{1738A599-B530-4486-A83B-51C3FE941022}" dt="2020-03-03T12:02:08.685" v="9" actId="478"/>
          <ac:picMkLst>
            <pc:docMk/>
            <pc:sldMk cId="1386159033" sldId="269"/>
            <ac:picMk id="12" creationId="{96010160-BFE4-45F7-AA54-7CEEAA8072E1}"/>
          </ac:picMkLst>
        </pc:picChg>
        <pc:picChg chg="del">
          <ac:chgData name="Das, Anusri @ Kolkata" userId="0a1c7ce2-7d8a-4594-8a25-f666dc0c3b4c" providerId="ADAL" clId="{1738A599-B530-4486-A83B-51C3FE941022}" dt="2020-03-03T12:02:10.747" v="10" actId="478"/>
          <ac:picMkLst>
            <pc:docMk/>
            <pc:sldMk cId="1386159033" sldId="269"/>
            <ac:picMk id="17" creationId="{07D93469-9E56-4B3F-9245-B7A2AECF30D7}"/>
          </ac:picMkLst>
        </pc:picChg>
        <pc:picChg chg="del">
          <ac:chgData name="Das, Anusri @ Kolkata" userId="0a1c7ce2-7d8a-4594-8a25-f666dc0c3b4c" providerId="ADAL" clId="{1738A599-B530-4486-A83B-51C3FE941022}" dt="2020-03-03T12:02:12.519" v="11" actId="478"/>
          <ac:picMkLst>
            <pc:docMk/>
            <pc:sldMk cId="1386159033" sldId="269"/>
            <ac:picMk id="19" creationId="{ED2E5B95-D1FD-46CF-992E-4EDEA05ADD45}"/>
          </ac:picMkLst>
        </pc:picChg>
      </pc:sldChg>
      <pc:sldChg chg="addSp delSp modSp add mod setBg">
        <pc:chgData name="Das, Anusri @ Kolkata" userId="0a1c7ce2-7d8a-4594-8a25-f666dc0c3b4c" providerId="ADAL" clId="{1738A599-B530-4486-A83B-51C3FE941022}" dt="2020-03-12T05:42:26.140" v="628" actId="1076"/>
        <pc:sldMkLst>
          <pc:docMk/>
          <pc:sldMk cId="4213442171" sldId="270"/>
        </pc:sldMkLst>
        <pc:picChg chg="add mod ord">
          <ac:chgData name="Das, Anusri @ Kolkata" userId="0a1c7ce2-7d8a-4594-8a25-f666dc0c3b4c" providerId="ADAL" clId="{1738A599-B530-4486-A83B-51C3FE941022}" dt="2020-03-12T05:41:57.172" v="624" actId="14100"/>
          <ac:picMkLst>
            <pc:docMk/>
            <pc:sldMk cId="4213442171" sldId="270"/>
            <ac:picMk id="3" creationId="{936CC1D9-2880-40ED-B812-0938AF009AC3}"/>
          </ac:picMkLst>
        </pc:picChg>
        <pc:picChg chg="add mod">
          <ac:chgData name="Das, Anusri @ Kolkata" userId="0a1c7ce2-7d8a-4594-8a25-f666dc0c3b4c" providerId="ADAL" clId="{1738A599-B530-4486-A83B-51C3FE941022}" dt="2020-03-12T05:42:26.140" v="628" actId="1076"/>
          <ac:picMkLst>
            <pc:docMk/>
            <pc:sldMk cId="4213442171" sldId="270"/>
            <ac:picMk id="5" creationId="{0BF62A62-6A2A-4DBA-A7CD-2AA4FF2F682C}"/>
          </ac:picMkLst>
        </pc:picChg>
        <pc:picChg chg="add del mod">
          <ac:chgData name="Das, Anusri @ Kolkata" userId="0a1c7ce2-7d8a-4594-8a25-f666dc0c3b4c" providerId="ADAL" clId="{1738A599-B530-4486-A83B-51C3FE941022}" dt="2020-03-03T12:42:37.827" v="560" actId="478"/>
          <ac:picMkLst>
            <pc:docMk/>
            <pc:sldMk cId="4213442171" sldId="270"/>
            <ac:picMk id="7" creationId="{1229A555-5A7F-4390-B6E4-FA0641E116DE}"/>
          </ac:picMkLst>
        </pc:picChg>
        <pc:picChg chg="add mod">
          <ac:chgData name="Das, Anusri @ Kolkata" userId="0a1c7ce2-7d8a-4594-8a25-f666dc0c3b4c" providerId="ADAL" clId="{1738A599-B530-4486-A83B-51C3FE941022}" dt="2020-03-12T05:41:58.109" v="626" actId="14100"/>
          <ac:picMkLst>
            <pc:docMk/>
            <pc:sldMk cId="4213442171" sldId="270"/>
            <ac:picMk id="9" creationId="{EED2E380-DE25-4C96-9D01-60F0D61CF791}"/>
          </ac:picMkLst>
        </pc:picChg>
      </pc:sldChg>
    </pc:docChg>
  </pc:docChgLst>
  <pc:docChgLst>
    <pc:chgData name="Das, Anusri @ Kolkata" userId="0a1c7ce2-7d8a-4594-8a25-f666dc0c3b4c" providerId="ADAL" clId="{BD783872-16BF-4403-954B-D2811357D5F4}"/>
    <pc:docChg chg="undo custSel mod modSld">
      <pc:chgData name="Das, Anusri @ Kolkata" userId="0a1c7ce2-7d8a-4594-8a25-f666dc0c3b4c" providerId="ADAL" clId="{BD783872-16BF-4403-954B-D2811357D5F4}" dt="2020-03-03T04:59:36.284" v="1242" actId="20577"/>
      <pc:docMkLst>
        <pc:docMk/>
      </pc:docMkLst>
      <pc:sldChg chg="addSp delSp modSp">
        <pc:chgData name="Das, Anusri @ Kolkata" userId="0a1c7ce2-7d8a-4594-8a25-f666dc0c3b4c" providerId="ADAL" clId="{BD783872-16BF-4403-954B-D2811357D5F4}" dt="2020-02-28T08:18:36.597" v="1213" actId="20577"/>
        <pc:sldMkLst>
          <pc:docMk/>
          <pc:sldMk cId="0" sldId="256"/>
        </pc:sldMkLst>
        <pc:spChg chg="add mod">
          <ac:chgData name="Das, Anusri @ Kolkata" userId="0a1c7ce2-7d8a-4594-8a25-f666dc0c3b4c" providerId="ADAL" clId="{BD783872-16BF-4403-954B-D2811357D5F4}" dt="2020-02-28T08:18:36.597" v="1213" actId="20577"/>
          <ac:spMkLst>
            <pc:docMk/>
            <pc:sldMk cId="0" sldId="256"/>
            <ac:spMk id="8" creationId="{EB335998-5626-4DDF-A31E-B1D3C077E5D0}"/>
          </ac:spMkLst>
        </pc:spChg>
        <pc:spChg chg="mod">
          <ac:chgData name="Das, Anusri @ Kolkata" userId="0a1c7ce2-7d8a-4594-8a25-f666dc0c3b4c" providerId="ADAL" clId="{BD783872-16BF-4403-954B-D2811357D5F4}" dt="2020-02-28T05:30:22.989" v="111" actId="20577"/>
          <ac:spMkLst>
            <pc:docMk/>
            <pc:sldMk cId="0" sldId="256"/>
            <ac:spMk id="13" creationId="{B70CA93C-FAC3-4A28-AEF5-A0EF99E86643}"/>
          </ac:spMkLst>
        </pc:spChg>
        <pc:spChg chg="del mod">
          <ac:chgData name="Das, Anusri @ Kolkata" userId="0a1c7ce2-7d8a-4594-8a25-f666dc0c3b4c" providerId="ADAL" clId="{BD783872-16BF-4403-954B-D2811357D5F4}" dt="2020-02-28T05:28:43.062" v="65"/>
          <ac:spMkLst>
            <pc:docMk/>
            <pc:sldMk cId="0" sldId="256"/>
            <ac:spMk id="14" creationId="{D985966E-4B92-4F4F-A3A2-360F2F68C7D4}"/>
          </ac:spMkLst>
        </pc:spChg>
        <pc:picChg chg="add mod modCrop">
          <ac:chgData name="Das, Anusri @ Kolkata" userId="0a1c7ce2-7d8a-4594-8a25-f666dc0c3b4c" providerId="ADAL" clId="{BD783872-16BF-4403-954B-D2811357D5F4}" dt="2020-02-28T05:31:15.299" v="118" actId="14100"/>
          <ac:picMkLst>
            <pc:docMk/>
            <pc:sldMk cId="0" sldId="256"/>
            <ac:picMk id="7" creationId="{497226C5-F1B7-486C-8DCE-2E5716501AC7}"/>
          </ac:picMkLst>
        </pc:picChg>
        <pc:picChg chg="del mod">
          <ac:chgData name="Das, Anusri @ Kolkata" userId="0a1c7ce2-7d8a-4594-8a25-f666dc0c3b4c" providerId="ADAL" clId="{BD783872-16BF-4403-954B-D2811357D5F4}" dt="2020-02-28T05:28:32.577" v="3" actId="478"/>
          <ac:picMkLst>
            <pc:docMk/>
            <pc:sldMk cId="0" sldId="256"/>
            <ac:picMk id="9" creationId="{46DF8A5D-85EB-4BCD-816C-6264CB677CE7}"/>
          </ac:picMkLst>
        </pc:picChg>
      </pc:sldChg>
      <pc:sldChg chg="addSp delSp modSp mod setBg">
        <pc:chgData name="Das, Anusri @ Kolkata" userId="0a1c7ce2-7d8a-4594-8a25-f666dc0c3b4c" providerId="ADAL" clId="{BD783872-16BF-4403-954B-D2811357D5F4}" dt="2020-03-03T04:59:36.284" v="1242" actId="20577"/>
        <pc:sldMkLst>
          <pc:docMk/>
          <pc:sldMk cId="0" sldId="258"/>
        </pc:sldMkLst>
        <pc:spChg chg="ord">
          <ac:chgData name="Das, Anusri @ Kolkata" userId="0a1c7ce2-7d8a-4594-8a25-f666dc0c3b4c" providerId="ADAL" clId="{BD783872-16BF-4403-954B-D2811357D5F4}" dt="2020-02-28T06:34:48.411" v="840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s, Anusri @ Kolkata" userId="0a1c7ce2-7d8a-4594-8a25-f666dc0c3b4c" providerId="ADAL" clId="{BD783872-16BF-4403-954B-D2811357D5F4}" dt="2020-02-28T06:34:48.411" v="840" actId="26606"/>
          <ac:spMkLst>
            <pc:docMk/>
            <pc:sldMk cId="0" sldId="258"/>
            <ac:spMk id="3" creationId="{00000000-0000-0000-0000-000000000000}"/>
          </ac:spMkLst>
        </pc:spChg>
        <pc:spChg chg="mod ord">
          <ac:chgData name="Das, Anusri @ Kolkata" userId="0a1c7ce2-7d8a-4594-8a25-f666dc0c3b4c" providerId="ADAL" clId="{BD783872-16BF-4403-954B-D2811357D5F4}" dt="2020-03-03T04:59:36.284" v="1242" actId="20577"/>
          <ac:spMkLst>
            <pc:docMk/>
            <pc:sldMk cId="0" sldId="258"/>
            <ac:spMk id="5" creationId="{00000000-0000-0000-0000-000000000000}"/>
          </ac:spMkLst>
        </pc:spChg>
        <pc:spChg chg="mod ord">
          <ac:chgData name="Das, Anusri @ Kolkata" userId="0a1c7ce2-7d8a-4594-8a25-f666dc0c3b4c" providerId="ADAL" clId="{BD783872-16BF-4403-954B-D2811357D5F4}" dt="2020-02-28T06:34:48.411" v="840" actId="26606"/>
          <ac:spMkLst>
            <pc:docMk/>
            <pc:sldMk cId="0" sldId="258"/>
            <ac:spMk id="8" creationId="{00000000-0000-0000-0000-000000000000}"/>
          </ac:spMkLst>
        </pc:spChg>
        <pc:spChg chg="add del">
          <ac:chgData name="Das, Anusri @ Kolkata" userId="0a1c7ce2-7d8a-4594-8a25-f666dc0c3b4c" providerId="ADAL" clId="{BD783872-16BF-4403-954B-D2811357D5F4}" dt="2020-02-28T06:34:48.411" v="840" actId="26606"/>
          <ac:spMkLst>
            <pc:docMk/>
            <pc:sldMk cId="0" sldId="258"/>
            <ac:spMk id="15" creationId="{E0F901BB-7A9C-4782-8C5A-6C87181334E6}"/>
          </ac:spMkLst>
        </pc:spChg>
        <pc:spChg chg="add del">
          <ac:chgData name="Das, Anusri @ Kolkata" userId="0a1c7ce2-7d8a-4594-8a25-f666dc0c3b4c" providerId="ADAL" clId="{BD783872-16BF-4403-954B-D2811357D5F4}" dt="2020-02-28T06:34:48.411" v="840" actId="26606"/>
          <ac:spMkLst>
            <pc:docMk/>
            <pc:sldMk cId="0" sldId="258"/>
            <ac:spMk id="17" creationId="{4E6624E0-4F60-48BC-A7A3-E9E39558C6EC}"/>
          </ac:spMkLst>
        </pc:spChg>
        <pc:grpChg chg="add del">
          <ac:chgData name="Das, Anusri @ Kolkata" userId="0a1c7ce2-7d8a-4594-8a25-f666dc0c3b4c" providerId="ADAL" clId="{BD783872-16BF-4403-954B-D2811357D5F4}" dt="2020-02-28T06:34:48.411" v="840" actId="26606"/>
          <ac:grpSpMkLst>
            <pc:docMk/>
            <pc:sldMk cId="0" sldId="258"/>
            <ac:grpSpMk id="19" creationId="{F5EC7784-AA99-485D-865D-A7A3A19A781B}"/>
          </ac:grpSpMkLst>
        </pc:grpChg>
        <pc:picChg chg="add mod modCrop">
          <ac:chgData name="Das, Anusri @ Kolkata" userId="0a1c7ce2-7d8a-4594-8a25-f666dc0c3b4c" providerId="ADAL" clId="{BD783872-16BF-4403-954B-D2811357D5F4}" dt="2020-02-28T06:35:34.275" v="846" actId="14100"/>
          <ac:picMkLst>
            <pc:docMk/>
            <pc:sldMk cId="0" sldId="258"/>
            <ac:picMk id="6" creationId="{2D5491B5-A6AB-44DA-ACD9-2ECD45D38ED2}"/>
          </ac:picMkLst>
        </pc:picChg>
        <pc:picChg chg="del">
          <ac:chgData name="Das, Anusri @ Kolkata" userId="0a1c7ce2-7d8a-4594-8a25-f666dc0c3b4c" providerId="ADAL" clId="{BD783872-16BF-4403-954B-D2811357D5F4}" dt="2020-02-28T05:31:26.704" v="119" actId="478"/>
          <ac:picMkLst>
            <pc:docMk/>
            <pc:sldMk cId="0" sldId="258"/>
            <ac:picMk id="7" creationId="{CC015A16-7A7A-4653-9E0A-EB211856F120}"/>
          </ac:picMkLst>
        </pc:picChg>
        <pc:picChg chg="add mod modCrop">
          <ac:chgData name="Das, Anusri @ Kolkata" userId="0a1c7ce2-7d8a-4594-8a25-f666dc0c3b4c" providerId="ADAL" clId="{BD783872-16BF-4403-954B-D2811357D5F4}" dt="2020-02-28T06:35:24.722" v="845" actId="14100"/>
          <ac:picMkLst>
            <pc:docMk/>
            <pc:sldMk cId="0" sldId="258"/>
            <ac:picMk id="10" creationId="{D04830AB-13E2-4F44-9A4B-7B38EB049811}"/>
          </ac:picMkLst>
        </pc:picChg>
        <pc:picChg chg="del">
          <ac:chgData name="Das, Anusri @ Kolkata" userId="0a1c7ce2-7d8a-4594-8a25-f666dc0c3b4c" providerId="ADAL" clId="{BD783872-16BF-4403-954B-D2811357D5F4}" dt="2020-02-28T05:31:28.495" v="120" actId="478"/>
          <ac:picMkLst>
            <pc:docMk/>
            <pc:sldMk cId="0" sldId="258"/>
            <ac:picMk id="13" creationId="{F7C314C1-A15B-4A6F-ACC2-45106D9146A4}"/>
          </ac:picMkLst>
        </pc:picChg>
      </pc:sldChg>
      <pc:sldChg chg="modSp">
        <pc:chgData name="Das, Anusri @ Kolkata" userId="0a1c7ce2-7d8a-4594-8a25-f666dc0c3b4c" providerId="ADAL" clId="{BD783872-16BF-4403-954B-D2811357D5F4}" dt="2020-02-28T08:09:07.204" v="1097" actId="313"/>
        <pc:sldMkLst>
          <pc:docMk/>
          <pc:sldMk cId="0" sldId="260"/>
        </pc:sldMkLst>
        <pc:graphicFrameChg chg="modGraphic">
          <ac:chgData name="Das, Anusri @ Kolkata" userId="0a1c7ce2-7d8a-4594-8a25-f666dc0c3b4c" providerId="ADAL" clId="{BD783872-16BF-4403-954B-D2811357D5F4}" dt="2020-02-28T08:09:07.204" v="1097" actId="313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addSp delSp modSp mod setBg setClrOvrMap">
        <pc:chgData name="Das, Anusri @ Kolkata" userId="0a1c7ce2-7d8a-4594-8a25-f666dc0c3b4c" providerId="ADAL" clId="{BD783872-16BF-4403-954B-D2811357D5F4}" dt="2020-02-28T08:14:13.241" v="1149" actId="14100"/>
        <pc:sldMkLst>
          <pc:docMk/>
          <pc:sldMk cId="1386159033" sldId="269"/>
        </pc:sldMkLst>
        <pc:spChg chg="ord">
          <ac:chgData name="Das, Anusri @ Kolkata" userId="0a1c7ce2-7d8a-4594-8a25-f666dc0c3b4c" providerId="ADAL" clId="{BD783872-16BF-4403-954B-D2811357D5F4}" dt="2020-02-28T08:13:05.236" v="1140" actId="26606"/>
          <ac:spMkLst>
            <pc:docMk/>
            <pc:sldMk cId="1386159033" sldId="269"/>
            <ac:spMk id="2" creationId="{00000000-0000-0000-0000-000000000000}"/>
          </ac:spMkLst>
        </pc:spChg>
        <pc:spChg chg="mod ord">
          <ac:chgData name="Das, Anusri @ Kolkata" userId="0a1c7ce2-7d8a-4594-8a25-f666dc0c3b4c" providerId="ADAL" clId="{BD783872-16BF-4403-954B-D2811357D5F4}" dt="2020-02-28T08:13:05.236" v="1140" actId="26606"/>
          <ac:spMkLst>
            <pc:docMk/>
            <pc:sldMk cId="1386159033" sldId="269"/>
            <ac:spMk id="4" creationId="{00000000-0000-0000-0000-000000000000}"/>
          </ac:spMkLst>
        </pc:spChg>
        <pc:spChg chg="mod ord">
          <ac:chgData name="Das, Anusri @ Kolkata" userId="0a1c7ce2-7d8a-4594-8a25-f666dc0c3b4c" providerId="ADAL" clId="{BD783872-16BF-4403-954B-D2811357D5F4}" dt="2020-02-28T08:13:05.236" v="1140" actId="26606"/>
          <ac:spMkLst>
            <pc:docMk/>
            <pc:sldMk cId="1386159033" sldId="269"/>
            <ac:spMk id="6" creationId="{00000000-0000-0000-0000-000000000000}"/>
          </ac:spMkLst>
        </pc:spChg>
        <pc:spChg chg="mod">
          <ac:chgData name="Das, Anusri @ Kolkata" userId="0a1c7ce2-7d8a-4594-8a25-f666dc0c3b4c" providerId="ADAL" clId="{BD783872-16BF-4403-954B-D2811357D5F4}" dt="2020-02-28T08:13:05.236" v="1140" actId="26606"/>
          <ac:spMkLst>
            <pc:docMk/>
            <pc:sldMk cId="1386159033" sldId="269"/>
            <ac:spMk id="15" creationId="{BDB56073-98DF-486F-8C8C-8D657798F311}"/>
          </ac:spMkLst>
        </pc:spChg>
        <pc:spChg chg="add del">
          <ac:chgData name="Das, Anusri @ Kolkata" userId="0a1c7ce2-7d8a-4594-8a25-f666dc0c3b4c" providerId="ADAL" clId="{BD783872-16BF-4403-954B-D2811357D5F4}" dt="2020-02-28T08:12:38.515" v="1134" actId="26606"/>
          <ac:spMkLst>
            <pc:docMk/>
            <pc:sldMk cId="1386159033" sldId="269"/>
            <ac:spMk id="24" creationId="{928F64C6-FE22-4FC1-A763-DFCC514811BD}"/>
          </ac:spMkLst>
        </pc:spChg>
        <pc:spChg chg="add del">
          <ac:chgData name="Das, Anusri @ Kolkata" userId="0a1c7ce2-7d8a-4594-8a25-f666dc0c3b4c" providerId="ADAL" clId="{BD783872-16BF-4403-954B-D2811357D5F4}" dt="2020-02-28T08:12:41.233" v="1136" actId="26606"/>
          <ac:spMkLst>
            <pc:docMk/>
            <pc:sldMk cId="1386159033" sldId="269"/>
            <ac:spMk id="28" creationId="{928F64C6-FE22-4FC1-A763-DFCC514811BD}"/>
          </ac:spMkLst>
        </pc:spChg>
        <pc:picChg chg="del">
          <ac:chgData name="Das, Anusri @ Kolkata" userId="0a1c7ce2-7d8a-4594-8a25-f666dc0c3b4c" providerId="ADAL" clId="{BD783872-16BF-4403-954B-D2811357D5F4}" dt="2020-02-28T08:09:19.083" v="1098" actId="478"/>
          <ac:picMkLst>
            <pc:docMk/>
            <pc:sldMk cId="1386159033" sldId="269"/>
            <ac:picMk id="5" creationId="{DE506CDC-B9FC-470D-AAAB-A73D0E579FAC}"/>
          </ac:picMkLst>
        </pc:picChg>
        <pc:picChg chg="add mod ord">
          <ac:chgData name="Das, Anusri @ Kolkata" userId="0a1c7ce2-7d8a-4594-8a25-f666dc0c3b4c" providerId="ADAL" clId="{BD783872-16BF-4403-954B-D2811357D5F4}" dt="2020-02-28T08:13:05.236" v="1140" actId="26606"/>
          <ac:picMkLst>
            <pc:docMk/>
            <pc:sldMk cId="1386159033" sldId="269"/>
            <ac:picMk id="7" creationId="{8A71186F-CC06-4E7B-935C-A703F1143C26}"/>
          </ac:picMkLst>
        </pc:picChg>
        <pc:picChg chg="del">
          <ac:chgData name="Das, Anusri @ Kolkata" userId="0a1c7ce2-7d8a-4594-8a25-f666dc0c3b4c" providerId="ADAL" clId="{BD783872-16BF-4403-954B-D2811357D5F4}" dt="2020-02-28T08:09:22.251" v="1100" actId="478"/>
          <ac:picMkLst>
            <pc:docMk/>
            <pc:sldMk cId="1386159033" sldId="269"/>
            <ac:picMk id="9" creationId="{28F4494A-4BEF-41EC-A9A6-B19ABDEF9D27}"/>
          </ac:picMkLst>
        </pc:picChg>
        <pc:picChg chg="add mod">
          <ac:chgData name="Das, Anusri @ Kolkata" userId="0a1c7ce2-7d8a-4594-8a25-f666dc0c3b4c" providerId="ADAL" clId="{BD783872-16BF-4403-954B-D2811357D5F4}" dt="2020-02-28T08:13:05.236" v="1140" actId="26606"/>
          <ac:picMkLst>
            <pc:docMk/>
            <pc:sldMk cId="1386159033" sldId="269"/>
            <ac:picMk id="10" creationId="{FC5C6F62-CC1C-4993-9E73-7151C1DEACCF}"/>
          </ac:picMkLst>
        </pc:picChg>
        <pc:picChg chg="add mod ord">
          <ac:chgData name="Das, Anusri @ Kolkata" userId="0a1c7ce2-7d8a-4594-8a25-f666dc0c3b4c" providerId="ADAL" clId="{BD783872-16BF-4403-954B-D2811357D5F4}" dt="2020-02-28T08:13:05.236" v="1140" actId="26606"/>
          <ac:picMkLst>
            <pc:docMk/>
            <pc:sldMk cId="1386159033" sldId="269"/>
            <ac:picMk id="12" creationId="{96010160-BFE4-45F7-AA54-7CEEAA8072E1}"/>
          </ac:picMkLst>
        </pc:picChg>
        <pc:picChg chg="del">
          <ac:chgData name="Das, Anusri @ Kolkata" userId="0a1c7ce2-7d8a-4594-8a25-f666dc0c3b4c" providerId="ADAL" clId="{BD783872-16BF-4403-954B-D2811357D5F4}" dt="2020-02-28T08:09:20.497" v="1099" actId="478"/>
          <ac:picMkLst>
            <pc:docMk/>
            <pc:sldMk cId="1386159033" sldId="269"/>
            <ac:picMk id="13" creationId="{DC4AB35E-BAE8-4F17-8937-815BA6F88025}"/>
          </ac:picMkLst>
        </pc:picChg>
        <pc:picChg chg="del">
          <ac:chgData name="Das, Anusri @ Kolkata" userId="0a1c7ce2-7d8a-4594-8a25-f666dc0c3b4c" providerId="ADAL" clId="{BD783872-16BF-4403-954B-D2811357D5F4}" dt="2020-02-28T08:09:24.092" v="1101" actId="478"/>
          <ac:picMkLst>
            <pc:docMk/>
            <pc:sldMk cId="1386159033" sldId="269"/>
            <ac:picMk id="16" creationId="{C895306C-C74D-4B2A-ADEE-3388A203B316}"/>
          </ac:picMkLst>
        </pc:picChg>
        <pc:picChg chg="add mod ord modCrop">
          <ac:chgData name="Das, Anusri @ Kolkata" userId="0a1c7ce2-7d8a-4594-8a25-f666dc0c3b4c" providerId="ADAL" clId="{BD783872-16BF-4403-954B-D2811357D5F4}" dt="2020-02-28T08:14:00.884" v="1147" actId="14100"/>
          <ac:picMkLst>
            <pc:docMk/>
            <pc:sldMk cId="1386159033" sldId="269"/>
            <ac:picMk id="17" creationId="{07D93469-9E56-4B3F-9245-B7A2AECF30D7}"/>
          </ac:picMkLst>
        </pc:picChg>
        <pc:picChg chg="add mod ord">
          <ac:chgData name="Das, Anusri @ Kolkata" userId="0a1c7ce2-7d8a-4594-8a25-f666dc0c3b4c" providerId="ADAL" clId="{BD783872-16BF-4403-954B-D2811357D5F4}" dt="2020-02-28T08:14:13.241" v="1149" actId="14100"/>
          <ac:picMkLst>
            <pc:docMk/>
            <pc:sldMk cId="1386159033" sldId="269"/>
            <ac:picMk id="19" creationId="{ED2E5B95-D1FD-46CF-992E-4EDEA05ADD45}"/>
          </ac:picMkLst>
        </pc:picChg>
        <pc:cxnChg chg="add del">
          <ac:chgData name="Das, Anusri @ Kolkata" userId="0a1c7ce2-7d8a-4594-8a25-f666dc0c3b4c" providerId="ADAL" clId="{BD783872-16BF-4403-954B-D2811357D5F4}" dt="2020-02-28T08:12:38.515" v="1134" actId="26606"/>
          <ac:cxnSpMkLst>
            <pc:docMk/>
            <pc:sldMk cId="1386159033" sldId="269"/>
            <ac:cxnSpMk id="26" creationId="{5C34627B-48E6-4F4D-B843-97717A86B490}"/>
          </ac:cxnSpMkLst>
        </pc:cxnChg>
        <pc:cxnChg chg="add del">
          <ac:chgData name="Das, Anusri @ Kolkata" userId="0a1c7ce2-7d8a-4594-8a25-f666dc0c3b4c" providerId="ADAL" clId="{BD783872-16BF-4403-954B-D2811357D5F4}" dt="2020-02-28T08:12:41.233" v="1136" actId="26606"/>
          <ac:cxnSpMkLst>
            <pc:docMk/>
            <pc:sldMk cId="1386159033" sldId="269"/>
            <ac:cxnSpMk id="29" creationId="{5C34627B-48E6-4F4D-B843-97717A86B490}"/>
          </ac:cxnSpMkLst>
        </pc:cxnChg>
      </pc:sldChg>
    </pc:docChg>
  </pc:docChgLst>
  <pc:docChgLst>
    <pc:chgData name="Roy, Arnab @ Kolkata" userId="cdf3cf95-4977-4f78-90d9-452cf8c090b8" providerId="ADAL" clId="{40B422D1-EEE9-491C-81AF-43E5548D2CA5}"/>
  </pc:docChgLst>
  <pc:docChgLst>
    <pc:chgData name="Das, Anusri @ Kolkata" userId="0a1c7ce2-7d8a-4594-8a25-f666dc0c3b4c" providerId="ADAL" clId="{1BBC0A9A-B5BA-4A03-9E2A-B8D0B8F73059}"/>
  </pc:docChgLst>
  <pc:docChgLst>
    <pc:chgData name="Chowdhury, Debjit @ Kolkata" userId="266bd24f-cc0d-4d47-b0ce-41bfcd41c6ca" providerId="ADAL" clId="{638E30D9-579E-478C-82A0-EB8ECD213D49}"/>
  </pc:docChgLst>
  <pc:docChgLst>
    <pc:chgData name="Chowdhury, Debjit @ Kolkata" userId="266bd24f-cc0d-4d47-b0ce-41bfcd41c6ca" providerId="ADAL" clId="{A994E5F7-88E2-4C1A-90AC-F93CE3D08EDF}"/>
  </pc:docChgLst>
  <pc:docChgLst>
    <pc:chgData name="Roy, Arnab @ Kolkata" userId="cdf3cf95-4977-4f78-90d9-452cf8c090b8" providerId="ADAL" clId="{6CFBDB7E-D7AA-427E-8452-ADF149ED02C9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38" y="77216"/>
            <a:ext cx="905332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0175" y="6676969"/>
            <a:ext cx="4191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e.com/" TargetMode="External"/><Relationship Id="rId2" Type="http://schemas.openxmlformats.org/officeDocument/2006/relationships/hyperlink" Target="outbind://170/firstname.lastname@cbr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563" y="0"/>
            <a:ext cx="2741676" cy="685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05800" y="6324600"/>
            <a:ext cx="1152525" cy="333597"/>
          </a:xfrm>
          <a:prstGeom prst="rect">
            <a:avLst/>
          </a:prstGeom>
          <a:blipFill>
            <a:blip r:embed="rId3" cstate="print"/>
            <a:stretch>
              <a:fillRect t="-1" b="-25630"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Futura Bk BT" panose="020B05020202040203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591" y="2290746"/>
            <a:ext cx="908050" cy="2303780"/>
          </a:xfrm>
          <a:custGeom>
            <a:avLst/>
            <a:gdLst/>
            <a:ahLst/>
            <a:cxnLst/>
            <a:rect l="l" t="t" r="r" b="b"/>
            <a:pathLst>
              <a:path w="908050" h="2303779">
                <a:moveTo>
                  <a:pt x="907938" y="0"/>
                </a:moveTo>
                <a:lnTo>
                  <a:pt x="858390" y="12035"/>
                </a:lnTo>
                <a:lnTo>
                  <a:pt x="807916" y="26216"/>
                </a:lnTo>
                <a:lnTo>
                  <a:pt x="756832" y="42841"/>
                </a:lnTo>
                <a:lnTo>
                  <a:pt x="705454" y="62211"/>
                </a:lnTo>
                <a:lnTo>
                  <a:pt x="659430" y="84475"/>
                </a:lnTo>
                <a:lnTo>
                  <a:pt x="614479" y="108660"/>
                </a:lnTo>
                <a:lnTo>
                  <a:pt x="570651" y="134709"/>
                </a:lnTo>
                <a:lnTo>
                  <a:pt x="527996" y="162565"/>
                </a:lnTo>
                <a:lnTo>
                  <a:pt x="486567" y="192171"/>
                </a:lnTo>
                <a:lnTo>
                  <a:pt x="446414" y="223471"/>
                </a:lnTo>
                <a:lnTo>
                  <a:pt x="407588" y="256408"/>
                </a:lnTo>
                <a:lnTo>
                  <a:pt x="370141" y="290925"/>
                </a:lnTo>
                <a:lnTo>
                  <a:pt x="334122" y="326964"/>
                </a:lnTo>
                <a:lnTo>
                  <a:pt x="299583" y="364471"/>
                </a:lnTo>
                <a:lnTo>
                  <a:pt x="266575" y="403387"/>
                </a:lnTo>
                <a:lnTo>
                  <a:pt x="235149" y="443656"/>
                </a:lnTo>
                <a:lnTo>
                  <a:pt x="205410" y="485752"/>
                </a:lnTo>
                <a:lnTo>
                  <a:pt x="177604" y="528847"/>
                </a:lnTo>
                <a:lnTo>
                  <a:pt x="151750" y="572890"/>
                </a:lnTo>
                <a:lnTo>
                  <a:pt x="127863" y="617833"/>
                </a:lnTo>
                <a:lnTo>
                  <a:pt x="105962" y="663625"/>
                </a:lnTo>
                <a:lnTo>
                  <a:pt x="86064" y="710219"/>
                </a:lnTo>
                <a:lnTo>
                  <a:pt x="68187" y="757563"/>
                </a:lnTo>
                <a:lnTo>
                  <a:pt x="52348" y="805609"/>
                </a:lnTo>
                <a:lnTo>
                  <a:pt x="38564" y="854307"/>
                </a:lnTo>
                <a:lnTo>
                  <a:pt x="26853" y="903608"/>
                </a:lnTo>
                <a:lnTo>
                  <a:pt x="17232" y="953463"/>
                </a:lnTo>
                <a:lnTo>
                  <a:pt x="9719" y="1003821"/>
                </a:lnTo>
                <a:lnTo>
                  <a:pt x="4331" y="1054635"/>
                </a:lnTo>
                <a:lnTo>
                  <a:pt x="1085" y="1105853"/>
                </a:lnTo>
                <a:lnTo>
                  <a:pt x="0" y="1157428"/>
                </a:lnTo>
                <a:lnTo>
                  <a:pt x="783" y="1206489"/>
                </a:lnTo>
                <a:lnTo>
                  <a:pt x="3135" y="1255323"/>
                </a:lnTo>
                <a:lnTo>
                  <a:pt x="7054" y="1303686"/>
                </a:lnTo>
                <a:lnTo>
                  <a:pt x="12541" y="1351340"/>
                </a:lnTo>
                <a:lnTo>
                  <a:pt x="19595" y="1398041"/>
                </a:lnTo>
                <a:lnTo>
                  <a:pt x="30632" y="1447207"/>
                </a:lnTo>
                <a:lnTo>
                  <a:pt x="43679" y="1495558"/>
                </a:lnTo>
                <a:lnTo>
                  <a:pt x="58700" y="1543052"/>
                </a:lnTo>
                <a:lnTo>
                  <a:pt x="75661" y="1589644"/>
                </a:lnTo>
                <a:lnTo>
                  <a:pt x="94527" y="1635291"/>
                </a:lnTo>
                <a:lnTo>
                  <a:pt x="115262" y="1679951"/>
                </a:lnTo>
                <a:lnTo>
                  <a:pt x="137832" y="1723578"/>
                </a:lnTo>
                <a:lnTo>
                  <a:pt x="162202" y="1766132"/>
                </a:lnTo>
                <a:lnTo>
                  <a:pt x="188336" y="1807567"/>
                </a:lnTo>
                <a:lnTo>
                  <a:pt x="216201" y="1847840"/>
                </a:lnTo>
                <a:lnTo>
                  <a:pt x="245760" y="1886909"/>
                </a:lnTo>
                <a:lnTo>
                  <a:pt x="276979" y="1924730"/>
                </a:lnTo>
                <a:lnTo>
                  <a:pt x="309824" y="1961259"/>
                </a:lnTo>
                <a:lnTo>
                  <a:pt x="344258" y="1996453"/>
                </a:lnTo>
                <a:lnTo>
                  <a:pt x="380247" y="2030270"/>
                </a:lnTo>
                <a:lnTo>
                  <a:pt x="417756" y="2062665"/>
                </a:lnTo>
                <a:lnTo>
                  <a:pt x="456750" y="2093594"/>
                </a:lnTo>
                <a:lnTo>
                  <a:pt x="497194" y="2123016"/>
                </a:lnTo>
                <a:lnTo>
                  <a:pt x="539053" y="2150887"/>
                </a:lnTo>
                <a:lnTo>
                  <a:pt x="582293" y="2177162"/>
                </a:lnTo>
                <a:lnTo>
                  <a:pt x="626877" y="2201799"/>
                </a:lnTo>
                <a:lnTo>
                  <a:pt x="672772" y="2224755"/>
                </a:lnTo>
                <a:lnTo>
                  <a:pt x="709144" y="2240626"/>
                </a:lnTo>
                <a:lnTo>
                  <a:pt x="750146" y="2256655"/>
                </a:lnTo>
                <a:lnTo>
                  <a:pt x="796478" y="2272606"/>
                </a:lnTo>
                <a:lnTo>
                  <a:pt x="848842" y="2288243"/>
                </a:lnTo>
                <a:lnTo>
                  <a:pt x="907938" y="2303330"/>
                </a:lnTo>
                <a:lnTo>
                  <a:pt x="907938" y="1704180"/>
                </a:lnTo>
                <a:lnTo>
                  <a:pt x="858077" y="1676774"/>
                </a:lnTo>
                <a:lnTo>
                  <a:pt x="812689" y="1646004"/>
                </a:lnTo>
                <a:lnTo>
                  <a:pt x="771650" y="1612212"/>
                </a:lnTo>
                <a:lnTo>
                  <a:pt x="734836" y="1575742"/>
                </a:lnTo>
                <a:lnTo>
                  <a:pt x="702121" y="1536938"/>
                </a:lnTo>
                <a:lnTo>
                  <a:pt x="673380" y="1496145"/>
                </a:lnTo>
                <a:lnTo>
                  <a:pt x="648488" y="1453705"/>
                </a:lnTo>
                <a:lnTo>
                  <a:pt x="627321" y="1409963"/>
                </a:lnTo>
                <a:lnTo>
                  <a:pt x="609753" y="1365262"/>
                </a:lnTo>
                <a:lnTo>
                  <a:pt x="595659" y="1319947"/>
                </a:lnTo>
                <a:lnTo>
                  <a:pt x="584915" y="1274361"/>
                </a:lnTo>
                <a:lnTo>
                  <a:pt x="577396" y="1228848"/>
                </a:lnTo>
                <a:lnTo>
                  <a:pt x="572976" y="1183752"/>
                </a:lnTo>
                <a:lnTo>
                  <a:pt x="571530" y="1139416"/>
                </a:lnTo>
                <a:lnTo>
                  <a:pt x="573463" y="1087192"/>
                </a:lnTo>
                <a:lnTo>
                  <a:pt x="579195" y="1036528"/>
                </a:lnTo>
                <a:lnTo>
                  <a:pt x="588626" y="987531"/>
                </a:lnTo>
                <a:lnTo>
                  <a:pt x="601656" y="940310"/>
                </a:lnTo>
                <a:lnTo>
                  <a:pt x="618186" y="894971"/>
                </a:lnTo>
                <a:lnTo>
                  <a:pt x="638115" y="851621"/>
                </a:lnTo>
                <a:lnTo>
                  <a:pt x="661343" y="810369"/>
                </a:lnTo>
                <a:lnTo>
                  <a:pt x="687771" y="771322"/>
                </a:lnTo>
                <a:lnTo>
                  <a:pt x="717299" y="734587"/>
                </a:lnTo>
                <a:lnTo>
                  <a:pt x="749827" y="700271"/>
                </a:lnTo>
                <a:lnTo>
                  <a:pt x="785255" y="668482"/>
                </a:lnTo>
                <a:lnTo>
                  <a:pt x="823483" y="639327"/>
                </a:lnTo>
                <a:lnTo>
                  <a:pt x="864410" y="612913"/>
                </a:lnTo>
                <a:lnTo>
                  <a:pt x="907938" y="589349"/>
                </a:lnTo>
                <a:lnTo>
                  <a:pt x="907938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0775" y="912875"/>
            <a:ext cx="1905" cy="5066030"/>
          </a:xfrm>
          <a:custGeom>
            <a:avLst/>
            <a:gdLst/>
            <a:ahLst/>
            <a:cxnLst/>
            <a:rect l="l" t="t" r="r" b="b"/>
            <a:pathLst>
              <a:path w="1905" h="5066030">
                <a:moveTo>
                  <a:pt x="0" y="0"/>
                </a:moveTo>
                <a:lnTo>
                  <a:pt x="1650" y="5065649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058" y="4605759"/>
            <a:ext cx="218875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95"/>
              </a:spcBef>
              <a:defRPr sz="2800" b="0" i="0" spc="-105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Verdana"/>
              </a:defRPr>
            </a:lvl1pPr>
          </a:lstStyle>
          <a:p>
            <a:endParaRPr lang="en-IN" sz="1800" dirty="0">
              <a:latin typeface="Futura Bk BT" panose="020B0502020204020303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B70CA93C-FAC3-4A28-AEF5-A0EF99E86643}"/>
              </a:ext>
            </a:extLst>
          </p:cNvPr>
          <p:cNvSpPr txBox="1"/>
          <p:nvPr/>
        </p:nvSpPr>
        <p:spPr>
          <a:xfrm>
            <a:off x="2819400" y="6324600"/>
            <a:ext cx="262775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lang="en-IN" dirty="0">
                <a:solidFill>
                  <a:srgbClr val="00B050"/>
                </a:solidFill>
                <a:latin typeface="Futura Bk BT" panose="020B0502020204020303" pitchFamily="34" charset="0"/>
                <a:cs typeface="Times New Roman"/>
              </a:rPr>
              <a:t>March 2020</a:t>
            </a:r>
            <a:endParaRPr dirty="0">
              <a:solidFill>
                <a:srgbClr val="00B050"/>
              </a:solidFill>
              <a:latin typeface="Futura Bk BT" panose="020B0502020204020303" pitchFamily="34" charset="0"/>
              <a:cs typeface="Verdan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679675-1C74-467F-ADDF-FD28490EE7DE}"/>
              </a:ext>
            </a:extLst>
          </p:cNvPr>
          <p:cNvSpPr/>
          <p:nvPr/>
        </p:nvSpPr>
        <p:spPr>
          <a:xfrm>
            <a:off x="3402134" y="443366"/>
            <a:ext cx="520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spc="-10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Information</a:t>
            </a:r>
            <a:r>
              <a:rPr lang="en-IN" sz="2800" b="1" spc="-27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 </a:t>
            </a:r>
            <a:r>
              <a:rPr lang="en-IN" sz="2800" b="1" spc="20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Memorandum</a:t>
            </a:r>
            <a:endParaRPr lang="en-IN" sz="2800" b="1" dirty="0">
              <a:latin typeface="Futura Bk BT" panose="020B05020202040203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A1E151-71C4-42D4-B061-D9B79E739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6576266" cy="48627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1198F9C-BFBB-4566-9D37-05EB74AAFD28}"/>
              </a:ext>
            </a:extLst>
          </p:cNvPr>
          <p:cNvSpPr/>
          <p:nvPr/>
        </p:nvSpPr>
        <p:spPr>
          <a:xfrm>
            <a:off x="3581400" y="159075"/>
            <a:ext cx="5486400" cy="6185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Futura Bk BT" panose="020B0502020204020303" pitchFamily="34" charset="0"/>
              </a:rPr>
              <a:t>INFORMATION MEMORANDUM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74011C-FBB1-4150-9075-724BB4913C6A}"/>
              </a:ext>
            </a:extLst>
          </p:cNvPr>
          <p:cNvSpPr/>
          <p:nvPr/>
        </p:nvSpPr>
        <p:spPr>
          <a:xfrm>
            <a:off x="5867400" y="5181600"/>
            <a:ext cx="36576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Futura Bk BT" panose="020B0502020204020303" pitchFamily="34" charset="0"/>
              </a:rPr>
              <a:t>Gagandeep, 50B Gariahat Road. Kolkata- 700029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892"/>
            <a:ext cx="1518668" cy="935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6987" y="162813"/>
            <a:ext cx="99568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2600" algn="l"/>
                <a:tab pos="9943465" algn="l"/>
              </a:tabLst>
            </a:pPr>
            <a:r>
              <a:rPr sz="1800" u="heavy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	</a:t>
            </a:r>
            <a:r>
              <a:rPr sz="1800" u="heavy" spc="1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Contents	</a:t>
            </a:r>
          </a:p>
        </p:txBody>
      </p:sp>
      <p:sp>
        <p:nvSpPr>
          <p:cNvPr id="3" name="object 3"/>
          <p:cNvSpPr/>
          <p:nvPr/>
        </p:nvSpPr>
        <p:spPr>
          <a:xfrm>
            <a:off x="945226" y="1530619"/>
            <a:ext cx="949247" cy="115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9541" y="2942154"/>
            <a:ext cx="715334" cy="114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2574" y="1489875"/>
            <a:ext cx="797339" cy="1064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4422" y="2853037"/>
            <a:ext cx="1050177" cy="96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5454" y="1756917"/>
            <a:ext cx="13843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0" dirty="0">
                <a:latin typeface="Futura Bk BT" panose="020B0502020204020303" pitchFamily="34" charset="0"/>
                <a:cs typeface="Arial"/>
              </a:rPr>
              <a:t>Pro</a:t>
            </a:r>
            <a:r>
              <a:rPr lang="en-IN" spc="40" dirty="0" err="1">
                <a:latin typeface="Futura Bk BT" panose="020B0502020204020303" pitchFamily="34" charset="0"/>
                <a:cs typeface="Arial"/>
              </a:rPr>
              <a:t>ject</a:t>
            </a:r>
            <a:r>
              <a:rPr spc="30" dirty="0">
                <a:latin typeface="Futura Bk BT" panose="020B0502020204020303" pitchFamily="34" charset="0"/>
                <a:cs typeface="Arial"/>
              </a:rPr>
              <a:t> </a:t>
            </a:r>
            <a:r>
              <a:rPr spc="35" dirty="0">
                <a:latin typeface="Futura Bk BT" panose="020B0502020204020303" pitchFamily="34" charset="0"/>
                <a:cs typeface="Arial"/>
              </a:rPr>
              <a:t>Brief</a:t>
            </a:r>
            <a:endParaRPr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594" y="3205098"/>
            <a:ext cx="17335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>
                <a:latin typeface="Futura Bk BT" panose="020B0502020204020303" pitchFamily="34" charset="0"/>
                <a:cs typeface="Arial"/>
              </a:rPr>
              <a:t>Location</a:t>
            </a:r>
            <a:r>
              <a:rPr spc="35" dirty="0">
                <a:latin typeface="Futura Bk BT" panose="020B0502020204020303" pitchFamily="34" charset="0"/>
                <a:cs typeface="Arial"/>
              </a:rPr>
              <a:t> </a:t>
            </a:r>
            <a:r>
              <a:rPr spc="45" dirty="0">
                <a:latin typeface="Futura Bk BT" panose="020B0502020204020303" pitchFamily="34" charset="0"/>
                <a:cs typeface="Arial"/>
              </a:rPr>
              <a:t>Analysis</a:t>
            </a:r>
            <a:endParaRPr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4759" y="1756917"/>
            <a:ext cx="215836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>
                <a:latin typeface="Futura Bk BT" panose="020B0502020204020303" pitchFamily="34" charset="0"/>
                <a:cs typeface="Arial"/>
              </a:rPr>
              <a:t>Property</a:t>
            </a:r>
            <a:r>
              <a:rPr lang="en-IN" spc="50" dirty="0">
                <a:latin typeface="Futura Bk BT" panose="020B0502020204020303" pitchFamily="34" charset="0"/>
                <a:cs typeface="Arial"/>
              </a:rPr>
              <a:t> Images</a:t>
            </a:r>
            <a:endParaRPr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4759" y="2975609"/>
            <a:ext cx="200342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>
                <a:latin typeface="Futura Bk BT" panose="020B0502020204020303" pitchFamily="34" charset="0"/>
                <a:cs typeface="Arial"/>
              </a:rPr>
              <a:t>Contact</a:t>
            </a:r>
            <a:r>
              <a:rPr spc="55" dirty="0">
                <a:latin typeface="Futura Bk BT" panose="020B0502020204020303" pitchFamily="34" charset="0"/>
                <a:cs typeface="Arial"/>
              </a:rPr>
              <a:t> </a:t>
            </a:r>
            <a:r>
              <a:rPr spc="90" dirty="0">
                <a:latin typeface="Futura Bk BT" panose="020B0502020204020303" pitchFamily="34" charset="0"/>
                <a:cs typeface="Arial"/>
              </a:rPr>
              <a:t>Information</a:t>
            </a:r>
            <a:endParaRPr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175" y="6676969"/>
            <a:ext cx="363220" cy="83420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Page</a:t>
            </a:r>
            <a:r>
              <a:rPr spc="-30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 </a:t>
            </a:r>
            <a:fld id="{81D60167-4931-47E6-BA6A-407CBD079E47}" type="slidenum">
              <a:rPr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2</a:t>
            </a:fld>
            <a:endParaRPr>
              <a:latin typeface="Futura Bk BT" panose="020B0502020204020303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2133600"/>
            <a:ext cx="2545842" cy="4087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  <a:tabLst>
                <a:tab pos="7433945" algn="l"/>
                <a:tab pos="9943465" algn="l"/>
              </a:tabLst>
            </a:pPr>
            <a:r>
              <a:rPr lang="en-US" sz="2200" u="heavy" kern="1200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  <a:cs typeface="+mj-cs"/>
              </a:rPr>
              <a:t> 	</a:t>
            </a:r>
            <a:r>
              <a:rPr lang="en-US" sz="2200" u="heavy" kern="1200" spc="-4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  <a:cs typeface="+mj-cs"/>
              </a:rPr>
              <a:t>Project</a:t>
            </a:r>
            <a:r>
              <a:rPr lang="en-US" sz="2200" u="heavy" kern="1200" spc="3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  <a:cs typeface="+mj-cs"/>
              </a:rPr>
              <a:t> </a:t>
            </a:r>
            <a:r>
              <a:rPr lang="en-US" sz="2200" u="heavy" kern="1200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  <a:cs typeface="+mj-cs"/>
              </a:rPr>
              <a:t>Brief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FF8A59-DCA0-49B0-B348-EBE5E5C10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4279774" cy="320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FB12F0-EEE4-4C32-8AFE-A16506EFB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4279774" cy="32098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65007" y="4800600"/>
            <a:ext cx="5255193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pc="-140" dirty="0">
                <a:latin typeface="Futura Bk BT" panose="020B0502020204020303" pitchFamily="34" charset="0"/>
              </a:rPr>
              <a:t>CBRE  </a:t>
            </a:r>
            <a:r>
              <a:rPr lang="en-US" spc="35" dirty="0">
                <a:latin typeface="Futura Bk BT" panose="020B0502020204020303" pitchFamily="34" charset="0"/>
              </a:rPr>
              <a:t>has </a:t>
            </a:r>
            <a:r>
              <a:rPr lang="en-US" spc="45" dirty="0">
                <a:latin typeface="Futura Bk BT" panose="020B0502020204020303" pitchFamily="34" charset="0"/>
              </a:rPr>
              <a:t>been </a:t>
            </a:r>
            <a:r>
              <a:rPr lang="en-US" spc="80" dirty="0">
                <a:latin typeface="Futura Bk BT" panose="020B0502020204020303" pitchFamily="34" charset="0"/>
              </a:rPr>
              <a:t>appointed </a:t>
            </a:r>
            <a:r>
              <a:rPr lang="en-US" spc="120" dirty="0">
                <a:latin typeface="Futura Bk BT" panose="020B0502020204020303" pitchFamily="34" charset="0"/>
              </a:rPr>
              <a:t>to </a:t>
            </a:r>
            <a:r>
              <a:rPr lang="en-US" spc="50" dirty="0">
                <a:latin typeface="Futura Bk BT" panose="020B0502020204020303" pitchFamily="34" charset="0"/>
              </a:rPr>
              <a:t>sell a Spacious 3BHK apartment at </a:t>
            </a:r>
            <a:r>
              <a:rPr lang="en-US" spc="50" dirty="0" err="1">
                <a:latin typeface="Futura Bk BT" panose="020B0502020204020303" pitchFamily="34" charset="0"/>
              </a:rPr>
              <a:t>Gariahat</a:t>
            </a:r>
            <a:r>
              <a:rPr lang="en-US" spc="50" dirty="0">
                <a:latin typeface="Futura Bk BT" panose="020B0502020204020303" pitchFamily="34" charset="0"/>
              </a:rPr>
              <a:t> road </a:t>
            </a: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pc="20" dirty="0">
                <a:latin typeface="Futura Bk BT" panose="020B0502020204020303" pitchFamily="34" charset="0"/>
              </a:rPr>
              <a:t>The property is located in </a:t>
            </a:r>
            <a:r>
              <a:rPr lang="en-US" spc="60" dirty="0">
                <a:latin typeface="Futura Bk BT" panose="020B0502020204020303" pitchFamily="34" charset="0"/>
              </a:rPr>
              <a:t>one </a:t>
            </a:r>
            <a:r>
              <a:rPr lang="en-US" spc="114" dirty="0">
                <a:latin typeface="Futura Bk BT" panose="020B0502020204020303" pitchFamily="34" charset="0"/>
              </a:rPr>
              <a:t>of </a:t>
            </a:r>
            <a:r>
              <a:rPr lang="en-US" spc="85" dirty="0">
                <a:latin typeface="Futura Bk BT" panose="020B0502020204020303" pitchFamily="34" charset="0"/>
              </a:rPr>
              <a:t>the </a:t>
            </a:r>
            <a:r>
              <a:rPr lang="en-US" spc="95" dirty="0">
                <a:latin typeface="Futura Bk BT" panose="020B0502020204020303" pitchFamily="34" charset="0"/>
              </a:rPr>
              <a:t>most</a:t>
            </a:r>
            <a:r>
              <a:rPr lang="en-US" spc="-20" dirty="0">
                <a:latin typeface="Futura Bk BT" panose="020B0502020204020303" pitchFamily="34" charset="0"/>
              </a:rPr>
              <a:t> </a:t>
            </a:r>
            <a:r>
              <a:rPr lang="en-US" spc="80" dirty="0">
                <a:latin typeface="Futura Bk BT" panose="020B0502020204020303" pitchFamily="34" charset="0"/>
              </a:rPr>
              <a:t>prominent </a:t>
            </a:r>
            <a:r>
              <a:rPr lang="en-US" spc="65" dirty="0">
                <a:latin typeface="Futura Bk BT" panose="020B0502020204020303" pitchFamily="34" charset="0"/>
              </a:rPr>
              <a:t>locations </a:t>
            </a:r>
            <a:r>
              <a:rPr lang="en-US" spc="100" dirty="0">
                <a:latin typeface="Futura Bk BT" panose="020B0502020204020303" pitchFamily="34" charset="0"/>
              </a:rPr>
              <a:t>in </a:t>
            </a:r>
            <a:r>
              <a:rPr lang="en-US" spc="85" dirty="0">
                <a:latin typeface="Futura Bk BT" panose="020B0502020204020303" pitchFamily="34" charset="0"/>
              </a:rPr>
              <a:t>the </a:t>
            </a:r>
            <a:r>
              <a:rPr lang="en-US" spc="70" dirty="0">
                <a:latin typeface="Futura Bk BT" panose="020B0502020204020303" pitchFamily="34" charset="0"/>
              </a:rPr>
              <a:t>city- Ballygunge</a:t>
            </a:r>
            <a:endParaRPr lang="en-US" spc="75" dirty="0">
              <a:latin typeface="Futura Bk BT" panose="020B0502020204020303" pitchFamily="34" charset="0"/>
            </a:endParaRPr>
          </a:p>
          <a:p>
            <a:pPr marL="297815" marR="19812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pc="85" dirty="0">
                <a:latin typeface="Futura Bk BT" panose="020B0502020204020303" pitchFamily="34" charset="0"/>
              </a:rPr>
              <a:t>The Built-Up Area is 1590 ( in </a:t>
            </a:r>
            <a:r>
              <a:rPr lang="en-US" spc="85" dirty="0" err="1">
                <a:latin typeface="Futura Bk BT" panose="020B0502020204020303" pitchFamily="34" charset="0"/>
              </a:rPr>
              <a:t>Sqft</a:t>
            </a:r>
            <a:r>
              <a:rPr lang="en-US" spc="85" dirty="0">
                <a:latin typeface="Futura Bk BT" panose="020B0502020204020303" pitchFamily="34" charset="0"/>
              </a:rPr>
              <a:t>)  </a:t>
            </a:r>
          </a:p>
          <a:p>
            <a:pPr marL="69215" marR="198120">
              <a:lnSpc>
                <a:spcPct val="90000"/>
              </a:lnSpc>
              <a:spcBef>
                <a:spcPts val="95"/>
              </a:spcBef>
            </a:pPr>
            <a:endParaRPr lang="en-US" dirty="0">
              <a:latin typeface="Futura Bk BT" panose="020B0502020204020303" pitchFamily="34" charset="0"/>
            </a:endParaRPr>
          </a:p>
          <a:p>
            <a:pPr marL="69215" marR="198120">
              <a:lnSpc>
                <a:spcPct val="90000"/>
              </a:lnSpc>
              <a:spcBef>
                <a:spcPts val="95"/>
              </a:spcBef>
            </a:pPr>
            <a:endParaRPr lang="en-US" dirty="0">
              <a:latin typeface="Futura Bk BT" panose="020B0502020204020303" pitchFamily="34" charset="0"/>
            </a:endParaRPr>
          </a:p>
          <a:p>
            <a:pPr marL="297815" marR="19812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85" dirty="0">
              <a:latin typeface="Futura Bk BT" panose="020B0502020204020303" pitchFamily="34" charset="0"/>
            </a:endParaRPr>
          </a:p>
          <a:p>
            <a:pPr marR="198120">
              <a:lnSpc>
                <a:spcPct val="90000"/>
              </a:lnSpc>
              <a:spcBef>
                <a:spcPts val="95"/>
              </a:spcBef>
            </a:pPr>
            <a:endParaRPr lang="en-US" dirty="0">
              <a:latin typeface="Futura Bk BT" panose="020B0502020204020303" pitchFamily="34" charset="0"/>
            </a:endParaRPr>
          </a:p>
          <a:p>
            <a:pPr marL="1270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75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1270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dirty="0">
              <a:latin typeface="Futura Bk BT" panose="020B0502020204020303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0175" y="6676969"/>
            <a:ext cx="36322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pPr marL="12700">
                <a:spcBef>
                  <a:spcPts val="25"/>
                </a:spcBef>
              </a:pPr>
              <a:t>3</a:t>
            </a:fld>
            <a:endParaRPr lang="en-IN"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	</a:t>
            </a:r>
            <a:r>
              <a:rPr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Location</a:t>
            </a:r>
            <a:r>
              <a:rPr u="heavy" spc="1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Analysis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175" y="6676969"/>
            <a:ext cx="36322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4</a:t>
            </a:fld>
            <a:endParaRPr sz="800">
              <a:latin typeface="Futura Bk BT" panose="020B0502020204020303" pitchFamily="34" charset="0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98632"/>
              </p:ext>
            </p:extLst>
          </p:nvPr>
        </p:nvGraphicFramePr>
        <p:xfrm>
          <a:off x="1081785" y="1295400"/>
          <a:ext cx="8416290" cy="4928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8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56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Place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53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Distance 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(Approx.</a:t>
                      </a:r>
                      <a:r>
                        <a:rPr sz="1600" b="1" spc="70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K</a:t>
                      </a:r>
                      <a:r>
                        <a:rPr lang="en-IN" sz="1600" b="1" spc="-30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M)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564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Airport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21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22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Howrah station</a:t>
                      </a: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14.1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6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Quest mall</a:t>
                      </a: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2.4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56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South City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3.5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564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AMRI </a:t>
                      </a:r>
                      <a:r>
                        <a:rPr lang="en-IN" sz="1600" dirty="0" err="1">
                          <a:latin typeface="Futura Bk BT" panose="020B0502020204020303" pitchFamily="34" charset="0"/>
                          <a:cs typeface="Arial"/>
                        </a:rPr>
                        <a:t>Dhakuria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1.7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564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Apollo Gariahat</a:t>
                      </a: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0.1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22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South Point Ballygunge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1.3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228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Army Public School, Ballygunge</a:t>
                      </a: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2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Ballygunge Science College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1.3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7207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Birla Mandir</a:t>
                      </a: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534847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marL="139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Futura Bk BT" panose="020B0502020204020303" pitchFamily="34" charset="0"/>
                          <a:cs typeface="Arial"/>
                        </a:rPr>
                        <a:t>Jatin Das park Metro Station</a:t>
                      </a: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2.3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0547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xmlns="" id="{BDB56073-98DF-486F-8C8C-8D657798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lang="en-IN" u="heavy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Location Analysis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2F5BFC-929F-4AD5-BA5A-4E7FBBFE8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" t="8975" r="1449" b="5845"/>
          <a:stretch/>
        </p:blipFill>
        <p:spPr>
          <a:xfrm>
            <a:off x="900176" y="819150"/>
            <a:ext cx="87755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xmlns="" id="{BDB56073-98DF-486F-8C8C-8D657798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lang="en-IN" u="heavy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Property Images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BF7882-14CE-4D3D-8D2F-F0523592D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22064" b="-1"/>
          <a:stretch/>
        </p:blipFill>
        <p:spPr>
          <a:xfrm>
            <a:off x="1066800" y="685800"/>
            <a:ext cx="2514600" cy="2819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0469E1-D720-49A2-A285-58A3366C6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2" b="4"/>
          <a:stretch/>
        </p:blipFill>
        <p:spPr>
          <a:xfrm>
            <a:off x="1066800" y="3657600"/>
            <a:ext cx="2512821" cy="2696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76B804-898F-47A0-AC2D-9D79B1CD1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 r="-5" b="7388"/>
          <a:stretch/>
        </p:blipFill>
        <p:spPr>
          <a:xfrm>
            <a:off x="3886200" y="685800"/>
            <a:ext cx="5501036" cy="56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07455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Contact</a:t>
            </a:r>
            <a:r>
              <a:rPr u="heavy" spc="2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u="heavy" spc="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Information</a:t>
            </a:r>
            <a:r>
              <a:rPr u="heavy" spc="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228512" y="422147"/>
            <a:ext cx="5558662" cy="69320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2350" marR="5715" indent="1231265" algn="r">
              <a:lnSpc>
                <a:spcPct val="100000"/>
              </a:lnSpc>
              <a:spcBef>
                <a:spcPts val="95"/>
              </a:spcBef>
            </a:pPr>
            <a:endParaRPr lang="en-IN" sz="1600" b="1" spc="-5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2292350" marR="5715" lvl="0" indent="1231265" algn="r">
              <a:spcBef>
                <a:spcPts val="95"/>
              </a:spcBef>
            </a:pPr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Arnab Roy </a:t>
            </a:r>
            <a:r>
              <a:rPr lang="en-IN" sz="1200" b="1" spc="-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Karmakar</a:t>
            </a:r>
            <a:r>
              <a:rPr lang="en-IN" sz="1200" b="1" spc="-3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15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CBRE  </a:t>
            </a:r>
            <a:r>
              <a:rPr lang="en-IN" sz="1200" b="1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South </a:t>
            </a:r>
            <a:r>
              <a:rPr lang="en-IN" sz="1200" b="1" spc="-3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Asia </a:t>
            </a:r>
            <a:r>
              <a:rPr lang="en-IN" sz="1200" b="1" spc="-2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Pvt.</a:t>
            </a:r>
            <a:r>
              <a:rPr lang="en-IN" sz="1200" b="1" spc="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Ltd.</a:t>
            </a:r>
            <a:endParaRPr lang="en-IN" sz="12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 lvl="0" indent="1593850" algn="r"/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Unit </a:t>
            </a:r>
            <a:r>
              <a:rPr lang="en-IN" sz="1200" b="1" spc="7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No.702, </a:t>
            </a:r>
            <a:r>
              <a:rPr lang="en-IN" sz="1200" b="1" spc="7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7th </a:t>
            </a:r>
            <a:r>
              <a:rPr lang="en-IN" sz="1200" b="1" spc="-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Floor </a:t>
            </a:r>
            <a:r>
              <a:rPr lang="en-IN" sz="1200" b="1" spc="14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|</a:t>
            </a:r>
            <a:r>
              <a:rPr lang="en-IN" sz="1200" b="1" spc="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19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PS</a:t>
            </a:r>
            <a:r>
              <a:rPr lang="en-IN" sz="1200" b="1" spc="4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Pace </a:t>
            </a:r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2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1/1 </a:t>
            </a:r>
            <a:r>
              <a:rPr lang="en-IN" sz="1200" b="1" spc="1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Mahendra</a:t>
            </a:r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Roy </a:t>
            </a:r>
            <a:r>
              <a:rPr lang="en-IN" sz="1200" b="1" spc="-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Lane </a:t>
            </a:r>
            <a:r>
              <a:rPr lang="en-IN" sz="1200" b="1" spc="14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| </a:t>
            </a:r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Kolkata</a:t>
            </a:r>
            <a:r>
              <a:rPr lang="en-IN" sz="1200" b="1" spc="-6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14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700046,</a:t>
            </a:r>
            <a:r>
              <a:rPr lang="en-IN" sz="1200" b="1" spc="8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India </a:t>
            </a:r>
          </a:p>
          <a:p>
            <a:pPr marL="12700" marR="5080" lvl="0" indent="1593850" algn="r"/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Mobile – </a:t>
            </a:r>
            <a:r>
              <a:rPr lang="en-IN" sz="1200" b="1" spc="1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91 8017055009</a:t>
            </a:r>
            <a:endParaRPr lang="en-IN" sz="12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R="6985" lvl="0" algn="r"/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Arnab.Roy@cbre.com</a:t>
            </a:r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|</a:t>
            </a:r>
            <a:r>
              <a:rPr lang="en-IN" sz="1200" b="1" spc="1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chemeClr val="accent3">
                  <a:lumMod val="50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endParaRPr lang="en-IN" sz="1200" b="1" spc="5" dirty="0">
              <a:solidFill>
                <a:schemeClr val="accent3">
                  <a:lumMod val="50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lvl="0" algn="r"/>
            <a:endParaRPr lang="en-IN" sz="1200" b="1" spc="5" dirty="0">
              <a:solidFill>
                <a:schemeClr val="accent3">
                  <a:lumMod val="50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L="2292350" marR="5715" lvl="0" indent="1231265" algn="r">
              <a:spcBef>
                <a:spcPts val="95"/>
              </a:spcBef>
            </a:pPr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Adnan Faisal     </a:t>
            </a:r>
            <a:r>
              <a:rPr lang="en-IN" sz="1200" b="1" spc="-15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CBRE  </a:t>
            </a:r>
            <a:r>
              <a:rPr lang="en-IN" sz="1200" b="1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South </a:t>
            </a:r>
            <a:r>
              <a:rPr lang="en-IN" sz="1200" b="1" spc="-3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Asia </a:t>
            </a:r>
            <a:r>
              <a:rPr lang="en-IN" sz="1200" b="1" spc="-2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Pvt.</a:t>
            </a:r>
            <a:r>
              <a:rPr lang="en-IN" sz="1200" b="1" spc="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Ltd.</a:t>
            </a:r>
            <a:endParaRPr lang="en-IN" sz="12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 lvl="0" indent="1593850" algn="r"/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Unit </a:t>
            </a:r>
            <a:r>
              <a:rPr lang="en-IN" sz="1200" b="1" spc="7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No.702, </a:t>
            </a:r>
            <a:r>
              <a:rPr lang="en-IN" sz="1200" b="1" spc="7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7th </a:t>
            </a:r>
            <a:r>
              <a:rPr lang="en-IN" sz="1200" b="1" spc="-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Floor </a:t>
            </a:r>
            <a:r>
              <a:rPr lang="en-IN" sz="1200" b="1" spc="14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|</a:t>
            </a:r>
            <a:r>
              <a:rPr lang="en-IN" sz="1200" b="1" spc="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19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PS</a:t>
            </a:r>
            <a:r>
              <a:rPr lang="en-IN" sz="1200" b="1" spc="4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Pace </a:t>
            </a:r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2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1/1 </a:t>
            </a:r>
            <a:r>
              <a:rPr lang="en-IN" sz="1200" b="1" spc="1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Mahendra</a:t>
            </a:r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Roy </a:t>
            </a:r>
            <a:r>
              <a:rPr lang="en-IN" sz="1200" b="1" spc="-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Lane </a:t>
            </a:r>
            <a:r>
              <a:rPr lang="en-IN" sz="1200" b="1" spc="14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| </a:t>
            </a:r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Kolkata</a:t>
            </a:r>
            <a:r>
              <a:rPr lang="en-IN" sz="1200" b="1" spc="-6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14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700046,</a:t>
            </a:r>
            <a:r>
              <a:rPr lang="en-IN" sz="1200" b="1" spc="8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India </a:t>
            </a:r>
          </a:p>
          <a:p>
            <a:pPr marL="12700" marR="5080" lvl="0" indent="1593850" algn="r"/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-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Mobile – </a:t>
            </a:r>
            <a:r>
              <a:rPr lang="en-IN" sz="1200" b="1" spc="1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91 7003317797</a:t>
            </a:r>
            <a:endParaRPr lang="en-IN" sz="1200" b="1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R="6985" lvl="0" algn="r"/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Adnan.Faisal@cbre.com</a:t>
            </a:r>
            <a:r>
              <a:rPr lang="en-IN" sz="12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|</a:t>
            </a:r>
            <a:r>
              <a:rPr lang="en-IN" sz="1200" b="1" spc="12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chemeClr val="accent3">
                  <a:lumMod val="50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endParaRPr lang="en-IN" sz="1200" b="1" spc="5" dirty="0">
              <a:solidFill>
                <a:schemeClr val="accent3">
                  <a:lumMod val="50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lvl="0" algn="r"/>
            <a:endParaRPr lang="en-IN" sz="1200" b="1" spc="5" dirty="0">
              <a:solidFill>
                <a:schemeClr val="accent3">
                  <a:lumMod val="50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 Das</a:t>
            </a:r>
          </a:p>
          <a:p>
            <a:pPr marR="6985" lvl="0" algn="r"/>
            <a:r>
              <a:rPr lang="en-IN" sz="1200" b="1" spc="5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mjunction</a:t>
            </a:r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 services limited</a:t>
            </a: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Godrej Waterside, 3rd Floor, Tower 1, Plot V </a:t>
            </a: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Block DP, Sector V, Salt Lake,  Kolkata - 700091. </a:t>
            </a: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Mobile : +91 8584008249</a:t>
            </a:r>
          </a:p>
          <a:p>
            <a:pPr marR="6985" lvl="0" algn="r"/>
            <a:r>
              <a:rPr lang="en-IN" sz="1200" b="1" spc="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gaurav.das@mjunction.in</a:t>
            </a:r>
          </a:p>
          <a:p>
            <a:pPr marR="6985" lvl="0" algn="r"/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 smtClean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chemeClr val="accent3">
                  <a:lumMod val="75000"/>
                </a:schemeClr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sz="16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6893" y="5281106"/>
            <a:ext cx="884809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DISCLAIMER</a:t>
            </a:r>
            <a:r>
              <a:rPr sz="1000" spc="-5" dirty="0">
                <a:latin typeface="Arial"/>
                <a:cs typeface="Arial"/>
              </a:rPr>
              <a:t>: </a:t>
            </a:r>
            <a:r>
              <a:rPr sz="1000" dirty="0">
                <a:latin typeface="Arial"/>
                <a:cs typeface="Arial"/>
              </a:rPr>
              <a:t>All </a:t>
            </a:r>
            <a:r>
              <a:rPr sz="1000" spc="-5" dirty="0">
                <a:latin typeface="Arial"/>
                <a:cs typeface="Arial"/>
              </a:rPr>
              <a:t>inspections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property shall be arranged with prior notice of at least 24 hours, Inspections </a:t>
            </a:r>
            <a:r>
              <a:rPr sz="1000" dirty="0">
                <a:latin typeface="Arial"/>
                <a:cs typeface="Arial"/>
              </a:rPr>
              <a:t>will </a:t>
            </a:r>
            <a:r>
              <a:rPr sz="1000" spc="-5" dirty="0">
                <a:latin typeface="Arial"/>
                <a:cs typeface="Arial"/>
              </a:rPr>
              <a:t>be conducted </a:t>
            </a:r>
            <a:r>
              <a:rPr sz="1000" spc="-10" dirty="0">
                <a:latin typeface="Arial"/>
                <a:cs typeface="Arial"/>
              </a:rPr>
              <a:t>between </a:t>
            </a:r>
            <a:r>
              <a:rPr sz="1000" spc="-5" dirty="0">
                <a:latin typeface="Arial"/>
                <a:cs typeface="Arial"/>
              </a:rPr>
              <a:t>10 </a:t>
            </a:r>
            <a:r>
              <a:rPr sz="1000" spc="-10" dirty="0">
                <a:latin typeface="Arial"/>
                <a:cs typeface="Arial"/>
              </a:rPr>
              <a:t>AM </a:t>
            </a:r>
            <a:r>
              <a:rPr sz="1000" spc="-5" dirty="0">
                <a:latin typeface="Arial"/>
                <a:cs typeface="Arial"/>
              </a:rPr>
              <a:t>– 5 PM. </a:t>
            </a:r>
            <a:r>
              <a:rPr sz="100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contained herein (the "Information") </a:t>
            </a:r>
            <a:r>
              <a:rPr sz="1000" spc="-1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intended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informational purposes </a:t>
            </a:r>
            <a:r>
              <a:rPr sz="1000" spc="-10" dirty="0">
                <a:latin typeface="Arial"/>
                <a:cs typeface="Arial"/>
              </a:rPr>
              <a:t>only and </a:t>
            </a:r>
            <a:r>
              <a:rPr sz="1000" spc="-5" dirty="0">
                <a:latin typeface="Arial"/>
                <a:cs typeface="Arial"/>
              </a:rPr>
              <a:t>should </a:t>
            </a:r>
            <a:r>
              <a:rPr sz="1000" spc="-10" dirty="0">
                <a:latin typeface="Arial"/>
                <a:cs typeface="Arial"/>
              </a:rPr>
              <a:t>not be </a:t>
            </a:r>
            <a:r>
              <a:rPr sz="1000" spc="-5" dirty="0">
                <a:latin typeface="Arial"/>
                <a:cs typeface="Arial"/>
              </a:rPr>
              <a:t>relied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recipients hereof. Although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is believed </a:t>
            </a:r>
            <a:r>
              <a:rPr sz="1000" spc="-5" dirty="0">
                <a:latin typeface="Arial"/>
                <a:cs typeface="Arial"/>
              </a:rPr>
              <a:t>to be correct, its accuracy, correctness or completeness </a:t>
            </a:r>
            <a:r>
              <a:rPr sz="1000" spc="-10" dirty="0">
                <a:latin typeface="Arial"/>
                <a:cs typeface="Arial"/>
              </a:rPr>
              <a:t>cannot </a:t>
            </a:r>
            <a:r>
              <a:rPr sz="1000" spc="-5" dirty="0">
                <a:latin typeface="Arial"/>
                <a:cs typeface="Arial"/>
              </a:rPr>
              <a:t>be guaranteed </a:t>
            </a:r>
            <a:r>
              <a:rPr sz="1000" spc="-10" dirty="0">
                <a:latin typeface="Arial"/>
                <a:cs typeface="Arial"/>
              </a:rPr>
              <a:t>and has not been </a:t>
            </a:r>
            <a:r>
              <a:rPr sz="1000" spc="-5" dirty="0">
                <a:latin typeface="Arial"/>
                <a:cs typeface="Arial"/>
              </a:rPr>
              <a:t>verified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either CBRE South Asia  </a:t>
            </a:r>
            <a:r>
              <a:rPr sz="1000" spc="-10" dirty="0">
                <a:latin typeface="Arial"/>
                <a:cs typeface="Arial"/>
              </a:rPr>
              <a:t>Pvt. </a:t>
            </a:r>
            <a:r>
              <a:rPr sz="1000" spc="-5" dirty="0">
                <a:latin typeface="Arial"/>
                <a:cs typeface="Arial"/>
              </a:rPr>
              <a:t>Limited or any of its affiliates (CBRE </a:t>
            </a:r>
            <a:r>
              <a:rPr sz="1000" dirty="0">
                <a:latin typeface="Arial"/>
                <a:cs typeface="Arial"/>
              </a:rPr>
              <a:t>Limited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its affiliates are collectively referred to herein as </a:t>
            </a:r>
            <a:r>
              <a:rPr sz="1000" spc="-10" dirty="0">
                <a:latin typeface="Arial"/>
                <a:cs typeface="Arial"/>
              </a:rPr>
              <a:t>"CBRE"). </a:t>
            </a:r>
            <a:r>
              <a:rPr sz="1000" spc="-5" dirty="0">
                <a:latin typeface="Arial"/>
                <a:cs typeface="Arial"/>
              </a:rPr>
              <a:t>CBRE neither guarantees, warrants </a:t>
            </a:r>
            <a:r>
              <a:rPr sz="1000" spc="-10" dirty="0">
                <a:latin typeface="Arial"/>
                <a:cs typeface="Arial"/>
              </a:rPr>
              <a:t>nor  </a:t>
            </a:r>
            <a:r>
              <a:rPr sz="1000" spc="-5" dirty="0">
                <a:latin typeface="Arial"/>
                <a:cs typeface="Arial"/>
              </a:rPr>
              <a:t>assumes any responsibility or </a:t>
            </a:r>
            <a:r>
              <a:rPr sz="1000" dirty="0">
                <a:latin typeface="Arial"/>
                <a:cs typeface="Arial"/>
              </a:rPr>
              <a:t>liability </a:t>
            </a:r>
            <a:r>
              <a:rPr sz="1000" spc="-5" dirty="0">
                <a:latin typeface="Arial"/>
                <a:cs typeface="Arial"/>
              </a:rPr>
              <a:t>of 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with respect to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accuracy, correctness, completeness or suitability of or decisions based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spc="-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in  </a:t>
            </a:r>
            <a:r>
              <a:rPr sz="1000" spc="-5" dirty="0">
                <a:latin typeface="Arial"/>
                <a:cs typeface="Arial"/>
              </a:rPr>
              <a:t>connection </a:t>
            </a:r>
            <a:r>
              <a:rPr sz="1000" spc="-10" dirty="0">
                <a:latin typeface="Arial"/>
                <a:cs typeface="Arial"/>
              </a:rPr>
              <a:t>with, the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recipient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should </a:t>
            </a:r>
            <a:r>
              <a:rPr sz="1000" spc="-5" dirty="0">
                <a:latin typeface="Arial"/>
                <a:cs typeface="Arial"/>
              </a:rPr>
              <a:t>take such steps as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recipient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10" dirty="0">
                <a:latin typeface="Arial"/>
                <a:cs typeface="Arial"/>
              </a:rPr>
              <a:t>deem </a:t>
            </a:r>
            <a:r>
              <a:rPr sz="1000" spc="-5" dirty="0">
                <a:latin typeface="Arial"/>
                <a:cs typeface="Arial"/>
              </a:rPr>
              <a:t>appropriate with respect to using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change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property </a:t>
            </a:r>
            <a:r>
              <a:rPr sz="1000" spc="-5" dirty="0">
                <a:latin typeface="Arial"/>
                <a:cs typeface="Arial"/>
              </a:rPr>
              <a:t>described herein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be withdrawn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market at any </a:t>
            </a:r>
            <a:r>
              <a:rPr sz="1000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without notice or obligation </a:t>
            </a:r>
            <a:r>
              <a:rPr sz="1000" spc="-10" dirty="0">
                <a:latin typeface="Arial"/>
                <a:cs typeface="Arial"/>
              </a:rPr>
              <a:t>of 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on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part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CBRE. Potential purchaser </a:t>
            </a:r>
            <a:r>
              <a:rPr sz="1000" spc="-10" dirty="0">
                <a:latin typeface="Arial"/>
                <a:cs typeface="Arial"/>
              </a:rPr>
              <a:t>should not </a:t>
            </a:r>
            <a:r>
              <a:rPr sz="1000" spc="-5" dirty="0">
                <a:latin typeface="Arial"/>
                <a:cs typeface="Arial"/>
              </a:rPr>
              <a:t>rely on any material contained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this brochure as a statement or representation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fact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5" dirty="0">
                <a:latin typeface="Arial"/>
                <a:cs typeface="Arial"/>
              </a:rPr>
              <a:t>should satisfy themselves as to its correctness by such independent investigation as </a:t>
            </a:r>
            <a:r>
              <a:rPr sz="1000" spc="-10" dirty="0">
                <a:latin typeface="Arial"/>
                <a:cs typeface="Arial"/>
              </a:rPr>
              <a:t>they </a:t>
            </a:r>
            <a:r>
              <a:rPr sz="1000" spc="-5" dirty="0">
                <a:latin typeface="Arial"/>
                <a:cs typeface="Arial"/>
              </a:rPr>
              <a:t>or their legal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or financial advisors </a:t>
            </a:r>
            <a:r>
              <a:rPr sz="1000" spc="-10" dirty="0">
                <a:latin typeface="Arial"/>
                <a:cs typeface="Arial"/>
              </a:rPr>
              <a:t>deem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8743" y="994917"/>
            <a:ext cx="15932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Futura Bk BT" panose="020B0502020204020303" pitchFamily="34" charset="0"/>
                <a:cs typeface="Arial"/>
              </a:rPr>
              <a:t>Please </a:t>
            </a:r>
            <a:r>
              <a:rPr sz="1600" spc="60" dirty="0">
                <a:latin typeface="Futura Bk BT" panose="020B0502020204020303" pitchFamily="34" charset="0"/>
                <a:cs typeface="Arial"/>
              </a:rPr>
              <a:t>Contact</a:t>
            </a:r>
            <a:r>
              <a:rPr sz="1600" spc="130" dirty="0">
                <a:latin typeface="Futura Bk BT" panose="020B0502020204020303" pitchFamily="34" charset="0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00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13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484</Words>
  <Application>Microsoft Office PowerPoint</Application>
  <PresentationFormat>A4 Paper (210x297 mm)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Futura Bk BT</vt:lpstr>
      <vt:lpstr>Times New Roman</vt:lpstr>
      <vt:lpstr>Verdana</vt:lpstr>
      <vt:lpstr>Office Theme</vt:lpstr>
      <vt:lpstr>PowerPoint Presentation</vt:lpstr>
      <vt:lpstr>  Contents </vt:lpstr>
      <vt:lpstr>  Project Brief </vt:lpstr>
      <vt:lpstr>  Location Analysis </vt:lpstr>
      <vt:lpstr>  Location Analysis </vt:lpstr>
      <vt:lpstr>  Property Images </vt:lpstr>
      <vt:lpstr>  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Anusri @ Kolkata</dc:creator>
  <cp:lastModifiedBy>Gaurav Das</cp:lastModifiedBy>
  <cp:revision>2</cp:revision>
  <dcterms:created xsi:type="dcterms:W3CDTF">2020-03-03T12:44:15Z</dcterms:created>
  <dcterms:modified xsi:type="dcterms:W3CDTF">2020-03-12T11:09:56Z</dcterms:modified>
</cp:coreProperties>
</file>